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56" r:id="rId5"/>
    <p:sldId id="378" r:id="rId6"/>
    <p:sldId id="379" r:id="rId7"/>
    <p:sldId id="380" r:id="rId8"/>
    <p:sldId id="381" r:id="rId9"/>
    <p:sldId id="382" r:id="rId10"/>
    <p:sldId id="383" r:id="rId11"/>
    <p:sldId id="37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FBC3EF-5815-49BE-BC3C-634CDA8BCF8F}" v="7" dt="2025-05-28T06:58:25.5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2" autoAdjust="0"/>
    <p:restoredTop sz="95332" autoAdjust="0"/>
  </p:normalViewPr>
  <p:slideViewPr>
    <p:cSldViewPr snapToGrid="0">
      <p:cViewPr varScale="1">
        <p:scale>
          <a:sx n="109" d="100"/>
          <a:sy n="109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UANE Youssef" userId="S::yjouane@cesi.fr::1e715fda-c13a-4cae-b745-80192b812ad5" providerId="AD" clId="Web-{43FBC3EF-5815-49BE-BC3C-634CDA8BCF8F}"/>
    <pc:docChg chg="modSld">
      <pc:chgData name="JOUANE Youssef" userId="S::yjouane@cesi.fr::1e715fda-c13a-4cae-b745-80192b812ad5" providerId="AD" clId="Web-{43FBC3EF-5815-49BE-BC3C-634CDA8BCF8F}" dt="2025-05-28T06:58:25.534" v="4" actId="20577"/>
      <pc:docMkLst>
        <pc:docMk/>
      </pc:docMkLst>
      <pc:sldChg chg="modSp">
        <pc:chgData name="JOUANE Youssef" userId="S::yjouane@cesi.fr::1e715fda-c13a-4cae-b745-80192b812ad5" providerId="AD" clId="Web-{43FBC3EF-5815-49BE-BC3C-634CDA8BCF8F}" dt="2025-05-28T06:58:25.534" v="4" actId="20577"/>
        <pc:sldMkLst>
          <pc:docMk/>
          <pc:sldMk cId="1345094224" sldId="380"/>
        </pc:sldMkLst>
        <pc:spChg chg="mod">
          <ac:chgData name="JOUANE Youssef" userId="S::yjouane@cesi.fr::1e715fda-c13a-4cae-b745-80192b812ad5" providerId="AD" clId="Web-{43FBC3EF-5815-49BE-BC3C-634CDA8BCF8F}" dt="2025-05-28T06:58:25.534" v="4" actId="20577"/>
          <ac:spMkLst>
            <pc:docMk/>
            <pc:sldMk cId="1345094224" sldId="380"/>
            <ac:spMk id="13" creationId="{0D403385-7FA6-D189-6486-74E1B4FE13A7}"/>
          </ac:spMkLst>
        </pc:spChg>
        <pc:spChg chg="mod">
          <ac:chgData name="JOUANE Youssef" userId="S::yjouane@cesi.fr::1e715fda-c13a-4cae-b745-80192b812ad5" providerId="AD" clId="Web-{43FBC3EF-5815-49BE-BC3C-634CDA8BCF8F}" dt="2025-05-28T06:58:20.909" v="1" actId="20577"/>
          <ac:spMkLst>
            <pc:docMk/>
            <pc:sldMk cId="1345094224" sldId="380"/>
            <ac:spMk id="17" creationId="{F8C23592-3C52-3612-E7FE-3723289E713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B6781-993A-4294-92B1-CD18CB97F745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6F5D3-03E7-419C-95AF-8495DDB990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652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2CA2C-1197-4E36-A4EB-A42B829A60E5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44FDA-134C-4314-B681-4CEB09E6BD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2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8C9F3F-F874-4F85-B417-D0201D0E35C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6975E96-B0BB-400E-A685-DC9EE39262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2520" y="929005"/>
            <a:ext cx="7802563" cy="27515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fr-FR" dirty="0"/>
              <a:t>TITRE DE LA PRÉSENTATION SUR UNE OU PLUSIEURS LIGNES 48pt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AC1C2A1-611E-4233-8A93-7F24345DBB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837" y="3695700"/>
            <a:ext cx="7802563" cy="746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de la présentation et date si nécessaire sur une ou deux lignes 24pt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8D26558-898A-4181-A9A2-1F5CB2A395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3950" y="5935419"/>
            <a:ext cx="1244081" cy="5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6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QUE VISUEL -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C0492AA-A5FE-44CE-85EB-A901859C25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771900" cy="6858000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E19945-AB79-4FE8-90A2-D2BEE9300891}"/>
              </a:ext>
            </a:extLst>
          </p:cNvPr>
          <p:cNvSpPr/>
          <p:nvPr userDrawn="1"/>
        </p:nvSpPr>
        <p:spPr>
          <a:xfrm>
            <a:off x="3771901" y="0"/>
            <a:ext cx="84201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7">
            <a:extLst>
              <a:ext uri="{FF2B5EF4-FFF2-40B4-BE49-F238E27FC236}">
                <a16:creationId xmlns:a16="http://schemas.microsoft.com/office/drawing/2014/main" id="{BFDA0980-4B93-43FB-AF8B-DFE3C3F846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0155" y="1744982"/>
            <a:ext cx="5863591" cy="2073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266693" algn="l"/>
              </a:tabLst>
              <a:defRPr sz="3600"/>
            </a:lvl1pPr>
          </a:lstStyle>
          <a:p>
            <a:r>
              <a:rPr lang="fr-FR" dirty="0"/>
              <a:t>TITRE DE LA PARTIE SUR UNE OU PLUSIEURS LIGNES 36pt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6C29A94C-3A6B-44B6-BA4C-B643DA1D9E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155" y="3992880"/>
            <a:ext cx="5863591" cy="1341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ou description rapide de la partie sur une ou plusieurs lignes 18pt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313BB03-AE33-43E5-B134-BB6143E316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17320"/>
            <a:ext cx="69246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79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QUE VISUEL - JAU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5">
            <a:extLst>
              <a:ext uri="{FF2B5EF4-FFF2-40B4-BE49-F238E27FC236}">
                <a16:creationId xmlns:a16="http://schemas.microsoft.com/office/drawing/2014/main" id="{6D1A802C-A454-E097-0BFD-D43EF5CBC7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771900" cy="6858000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E19945-AB79-4FE8-90A2-D2BEE9300891}"/>
              </a:ext>
            </a:extLst>
          </p:cNvPr>
          <p:cNvSpPr/>
          <p:nvPr userDrawn="1"/>
        </p:nvSpPr>
        <p:spPr>
          <a:xfrm>
            <a:off x="3771901" y="0"/>
            <a:ext cx="84201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7">
            <a:extLst>
              <a:ext uri="{FF2B5EF4-FFF2-40B4-BE49-F238E27FC236}">
                <a16:creationId xmlns:a16="http://schemas.microsoft.com/office/drawing/2014/main" id="{BFDA0980-4B93-43FB-AF8B-DFE3C3F846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0155" y="1744982"/>
            <a:ext cx="5863591" cy="2073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266693" algn="l"/>
              </a:tabLst>
              <a:defRPr sz="3600"/>
            </a:lvl1pPr>
          </a:lstStyle>
          <a:p>
            <a:r>
              <a:rPr lang="fr-FR" dirty="0"/>
              <a:t>TITRE DE LA PARTIE SUR UNE OU PLUSIEURS LIGNES 36pt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94D0F442-7E24-40BC-A07C-0777D6F74D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155" y="3992880"/>
            <a:ext cx="5863591" cy="1341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ou description rapide de la partie sur une ou plusieurs lignes 18pt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313BB03-AE33-43E5-B134-BB6143E316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17320"/>
            <a:ext cx="69246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44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QUE VISUEL -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2E5B610A-0EA8-B1D1-7674-D908DDE66E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771900" cy="6858000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E19945-AB79-4FE8-90A2-D2BEE9300891}"/>
              </a:ext>
            </a:extLst>
          </p:cNvPr>
          <p:cNvSpPr/>
          <p:nvPr userDrawn="1"/>
        </p:nvSpPr>
        <p:spPr>
          <a:xfrm>
            <a:off x="3771901" y="0"/>
            <a:ext cx="84201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7">
            <a:extLst>
              <a:ext uri="{FF2B5EF4-FFF2-40B4-BE49-F238E27FC236}">
                <a16:creationId xmlns:a16="http://schemas.microsoft.com/office/drawing/2014/main" id="{BFDA0980-4B93-43FB-AF8B-DFE3C3F846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0155" y="1744982"/>
            <a:ext cx="5863591" cy="2073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266693" algn="l"/>
              </a:tabLst>
              <a:defRPr sz="3600"/>
            </a:lvl1pPr>
          </a:lstStyle>
          <a:p>
            <a:r>
              <a:rPr lang="fr-FR" dirty="0"/>
              <a:t>TITRE DE LA PARTIE SUR UNE OU PLUSIEURS LIGNES 36pt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94D0F442-7E24-40BC-A07C-0777D6F74D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155" y="3992880"/>
            <a:ext cx="5863591" cy="1341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ou description rapide de la partie sur une ou plusieurs lignes 18pt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28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QUE VISUEL -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76B62E27-4BE0-B6E5-39AC-4C9835C9ED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771900" cy="6858000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E19945-AB79-4FE8-90A2-D2BEE9300891}"/>
              </a:ext>
            </a:extLst>
          </p:cNvPr>
          <p:cNvSpPr/>
          <p:nvPr userDrawn="1"/>
        </p:nvSpPr>
        <p:spPr>
          <a:xfrm>
            <a:off x="3771901" y="0"/>
            <a:ext cx="8420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7">
            <a:extLst>
              <a:ext uri="{FF2B5EF4-FFF2-40B4-BE49-F238E27FC236}">
                <a16:creationId xmlns:a16="http://schemas.microsoft.com/office/drawing/2014/main" id="{BFDA0980-4B93-43FB-AF8B-DFE3C3F846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0155" y="1744982"/>
            <a:ext cx="5863591" cy="2073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266693" algn="l"/>
              </a:tabLst>
              <a:defRPr sz="3600"/>
            </a:lvl1pPr>
          </a:lstStyle>
          <a:p>
            <a:r>
              <a:rPr lang="fr-FR" dirty="0"/>
              <a:t>TITRE DE LA PARTIE SUR UNE OU PLUSIEURS LIGNES 36pt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94D0F442-7E24-40BC-A07C-0777D6F74D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155" y="3992880"/>
            <a:ext cx="5863591" cy="1341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ou description rapide de la partie sur une ou plusieurs lignes 18pt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2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QUE VISUEL -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21FC223C-206E-77D8-A8D9-0A8F3F1B7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771900" cy="6858000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E19945-AB79-4FE8-90A2-D2BEE9300891}"/>
              </a:ext>
            </a:extLst>
          </p:cNvPr>
          <p:cNvSpPr/>
          <p:nvPr userDrawn="1"/>
        </p:nvSpPr>
        <p:spPr>
          <a:xfrm>
            <a:off x="3771901" y="0"/>
            <a:ext cx="84201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7">
            <a:extLst>
              <a:ext uri="{FF2B5EF4-FFF2-40B4-BE49-F238E27FC236}">
                <a16:creationId xmlns:a16="http://schemas.microsoft.com/office/drawing/2014/main" id="{BFDA0980-4B93-43FB-AF8B-DFE3C3F846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0155" y="1744982"/>
            <a:ext cx="5863591" cy="2073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266693" algn="l"/>
              </a:tabLst>
              <a:defRPr sz="3600"/>
            </a:lvl1pPr>
          </a:lstStyle>
          <a:p>
            <a:r>
              <a:rPr lang="fr-FR" dirty="0"/>
              <a:t>TITRE DE LA PARTIE SUR UNE OU PLUSIEURS LIGNES 36pt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94D0F442-7E24-40BC-A07C-0777D6F74D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155" y="3992880"/>
            <a:ext cx="5863591" cy="1341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ou description rapide de la partie sur une ou plusieurs lignes 18pt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8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QUE VISUEL -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3FF4DC5-4BD1-5BD2-8A3F-B1B14E7B52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771900" cy="6858000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E19945-AB79-4FE8-90A2-D2BEE9300891}"/>
              </a:ext>
            </a:extLst>
          </p:cNvPr>
          <p:cNvSpPr/>
          <p:nvPr userDrawn="1"/>
        </p:nvSpPr>
        <p:spPr>
          <a:xfrm>
            <a:off x="3771901" y="0"/>
            <a:ext cx="8420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7">
            <a:extLst>
              <a:ext uri="{FF2B5EF4-FFF2-40B4-BE49-F238E27FC236}">
                <a16:creationId xmlns:a16="http://schemas.microsoft.com/office/drawing/2014/main" id="{BFDA0980-4B93-43FB-AF8B-DFE3C3F846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0155" y="1744982"/>
            <a:ext cx="5863591" cy="2073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266693" algn="l"/>
              </a:tabLst>
              <a:defRPr sz="3600"/>
            </a:lvl1pPr>
          </a:lstStyle>
          <a:p>
            <a:r>
              <a:rPr lang="fr-FR" dirty="0"/>
              <a:t>TITRE DE LA PARTIE SUR UNE OU PLUSIEURS LIGNES 36pt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94D0F442-7E24-40BC-A07C-0777D6F74D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155" y="3992880"/>
            <a:ext cx="5863591" cy="1341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ou description rapide de la partie sur une ou plusieurs lignes 18pt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61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7">
            <a:extLst>
              <a:ext uri="{FF2B5EF4-FFF2-40B4-BE49-F238E27FC236}">
                <a16:creationId xmlns:a16="http://schemas.microsoft.com/office/drawing/2014/main" id="{B6865195-2830-4EBE-8A6A-80A92F351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4" y="1004253"/>
            <a:ext cx="11119483" cy="37496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LIGNE 24pt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2025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344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TEXTE - 1 BLOC /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E19945-AB79-4FE8-90A2-D2BEE9300891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B1AC85-9424-4FDD-921F-C85C6F45A685}"/>
              </a:ext>
            </a:extLst>
          </p:cNvPr>
          <p:cNvSpPr/>
          <p:nvPr userDrawn="1"/>
        </p:nvSpPr>
        <p:spPr>
          <a:xfrm>
            <a:off x="289618" y="764382"/>
            <a:ext cx="11612767" cy="555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2" name="Titre 7">
            <a:extLst>
              <a:ext uri="{FF2B5EF4-FFF2-40B4-BE49-F238E27FC236}">
                <a16:creationId xmlns:a16="http://schemas.microsoft.com/office/drawing/2014/main" id="{BE92CA97-6D06-44E0-9D16-D97A370F9C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5" y="1004253"/>
            <a:ext cx="11110279" cy="7331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DEUX LIGNES 24pt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360FF75D-9383-4A56-9D2D-31C35DAA17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735" y="2058829"/>
            <a:ext cx="11110279" cy="40339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313BB03-AE33-43E5-B134-BB6143E316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17320"/>
            <a:ext cx="69246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76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TEXTE - 1 BLOC /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744E9F3-D675-457E-9C90-DE9E2DD457DA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6" name="Espace réservé de la date 2">
            <a:extLst>
              <a:ext uri="{FF2B5EF4-FFF2-40B4-BE49-F238E27FC236}">
                <a16:creationId xmlns:a16="http://schemas.microsoft.com/office/drawing/2014/main" id="{30D12E3B-E72A-4C97-9D39-038DA055A4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17" name="Espace réservé du pied de page 3">
            <a:extLst>
              <a:ext uri="{FF2B5EF4-FFF2-40B4-BE49-F238E27FC236}">
                <a16:creationId xmlns:a16="http://schemas.microsoft.com/office/drawing/2014/main" id="{D3FAD8DD-F763-4470-919E-92BFA5FDF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18" name="Espace réservé du numéro de diapositive 4">
            <a:extLst>
              <a:ext uri="{FF2B5EF4-FFF2-40B4-BE49-F238E27FC236}">
                <a16:creationId xmlns:a16="http://schemas.microsoft.com/office/drawing/2014/main" id="{B9823ADB-F972-4181-8698-D138FAAA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CC4CBA3-825D-4BF7-9987-A48AFD8E639F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B1AC85-9424-4FDD-921F-C85C6F45A685}"/>
              </a:ext>
            </a:extLst>
          </p:cNvPr>
          <p:cNvSpPr/>
          <p:nvPr userDrawn="1"/>
        </p:nvSpPr>
        <p:spPr>
          <a:xfrm>
            <a:off x="289618" y="764382"/>
            <a:ext cx="11612767" cy="555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2" name="Titre 7">
            <a:extLst>
              <a:ext uri="{FF2B5EF4-FFF2-40B4-BE49-F238E27FC236}">
                <a16:creationId xmlns:a16="http://schemas.microsoft.com/office/drawing/2014/main" id="{BE92CA97-6D06-44E0-9D16-D97A370F9C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5" y="1004253"/>
            <a:ext cx="11110279" cy="7331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DEUX LIGNES 24pt</a:t>
            </a:r>
          </a:p>
        </p:txBody>
      </p:sp>
      <p:sp>
        <p:nvSpPr>
          <p:cNvPr id="21" name="Espace réservé du texte 15">
            <a:extLst>
              <a:ext uri="{FF2B5EF4-FFF2-40B4-BE49-F238E27FC236}">
                <a16:creationId xmlns:a16="http://schemas.microsoft.com/office/drawing/2014/main" id="{2F2E50A7-4460-413F-B41C-368958D262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735" y="2058829"/>
            <a:ext cx="11110279" cy="40339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B67A429-1BFC-45BB-AF57-E672523EE4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85931" y="267971"/>
            <a:ext cx="674271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67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GRAPHIQUE /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E19945-AB79-4FE8-90A2-D2BEE9300891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B1AC85-9424-4FDD-921F-C85C6F45A685}"/>
              </a:ext>
            </a:extLst>
          </p:cNvPr>
          <p:cNvSpPr/>
          <p:nvPr userDrawn="1"/>
        </p:nvSpPr>
        <p:spPr>
          <a:xfrm>
            <a:off x="289618" y="764382"/>
            <a:ext cx="11612767" cy="555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2" name="Titre 7">
            <a:extLst>
              <a:ext uri="{FF2B5EF4-FFF2-40B4-BE49-F238E27FC236}">
                <a16:creationId xmlns:a16="http://schemas.microsoft.com/office/drawing/2014/main" id="{BE92CA97-6D06-44E0-9D16-D97A370F9C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5" y="1004253"/>
            <a:ext cx="11110279" cy="7331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DEUX LIGNES 24pt</a:t>
            </a:r>
          </a:p>
        </p:txBody>
      </p:sp>
      <p:sp>
        <p:nvSpPr>
          <p:cNvPr id="14" name="Espace réservé du contenu 5">
            <a:extLst>
              <a:ext uri="{FF2B5EF4-FFF2-40B4-BE49-F238E27FC236}">
                <a16:creationId xmlns:a16="http://schemas.microsoft.com/office/drawing/2014/main" id="{59F44AAC-26A0-4EF4-AB01-23602531695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46736" y="2058830"/>
            <a:ext cx="11110279" cy="4033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fr-FR" dirty="0"/>
              <a:t>Graphique / Tableau / Image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313BB03-AE33-43E5-B134-BB6143E316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17320"/>
            <a:ext cx="69246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00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UVERTURE 2 - logo NB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6975E96-B0BB-400E-A685-DC9EE39262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344" y="457201"/>
            <a:ext cx="4935539" cy="31623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fr-FR" dirty="0"/>
              <a:t>TITRE DE LA PRÉSENTATION SUR PLUSIEURS LIGNES 40pt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AC1C2A1-611E-4233-8A93-7F24345DBB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1" y="3695700"/>
            <a:ext cx="4935539" cy="22326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de la présentation et date si nécessaire sur une ou deux lignes 20pt</a:t>
            </a:r>
          </a:p>
        </p:txBody>
      </p:sp>
    </p:spTree>
    <p:extLst>
      <p:ext uri="{BB962C8B-B14F-4D97-AF65-F5344CB8AC3E}">
        <p14:creationId xmlns:p14="http://schemas.microsoft.com/office/powerpoint/2010/main" val="4103999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GRAPHIQUE /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E19945-AB79-4FE8-90A2-D2BEE9300891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B1AC85-9424-4FDD-921F-C85C6F45A685}"/>
              </a:ext>
            </a:extLst>
          </p:cNvPr>
          <p:cNvSpPr/>
          <p:nvPr userDrawn="1"/>
        </p:nvSpPr>
        <p:spPr>
          <a:xfrm>
            <a:off x="289618" y="764382"/>
            <a:ext cx="11612767" cy="555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2" name="Titre 7">
            <a:extLst>
              <a:ext uri="{FF2B5EF4-FFF2-40B4-BE49-F238E27FC236}">
                <a16:creationId xmlns:a16="http://schemas.microsoft.com/office/drawing/2014/main" id="{BE92CA97-6D06-44E0-9D16-D97A370F9C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5" y="1004253"/>
            <a:ext cx="11110279" cy="7331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DEUX LIGNES 24pt</a:t>
            </a:r>
          </a:p>
        </p:txBody>
      </p: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A006ED75-A3A0-448F-9FD2-2992FDEF3D2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46736" y="2058830"/>
            <a:ext cx="11110279" cy="4033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fr-FR" dirty="0"/>
              <a:t>Graphique / Tableau / Image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B67A429-1BFC-45BB-AF57-E672523EE4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85931" y="267971"/>
            <a:ext cx="674271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099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TEXTE DROIT -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E19945-AB79-4FE8-90A2-D2BEE9300891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B1AC85-9424-4FDD-921F-C85C6F45A685}"/>
              </a:ext>
            </a:extLst>
          </p:cNvPr>
          <p:cNvSpPr/>
          <p:nvPr userDrawn="1"/>
        </p:nvSpPr>
        <p:spPr>
          <a:xfrm>
            <a:off x="289618" y="764382"/>
            <a:ext cx="11612767" cy="555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2" name="Titre 7">
            <a:extLst>
              <a:ext uri="{FF2B5EF4-FFF2-40B4-BE49-F238E27FC236}">
                <a16:creationId xmlns:a16="http://schemas.microsoft.com/office/drawing/2014/main" id="{BE92CA97-6D06-44E0-9D16-D97A370F9C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7" y="1004252"/>
            <a:ext cx="2684145" cy="207327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513AFFA0-0A81-485C-9E61-5C0E888C7E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6737" y="3252150"/>
            <a:ext cx="2684145" cy="13884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ou chapô sur une ou plusieurs lignes 14pt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E498D3FD-06D0-47F0-99E6-70B9A0D8A2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34740" y="1004889"/>
            <a:ext cx="8011160" cy="50879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A313BB03-AE33-43E5-B134-BB6143E316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17320"/>
            <a:ext cx="69246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790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TEXTE DROIT -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86CEF59-9A1F-4987-B60A-EB12CB62D405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8" name="Espace réservé de la date 2">
            <a:extLst>
              <a:ext uri="{FF2B5EF4-FFF2-40B4-BE49-F238E27FC236}">
                <a16:creationId xmlns:a16="http://schemas.microsoft.com/office/drawing/2014/main" id="{997A6C7B-1E01-44A3-A30F-86739FB65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19" name="Espace réservé du pied de page 3">
            <a:extLst>
              <a:ext uri="{FF2B5EF4-FFF2-40B4-BE49-F238E27FC236}">
                <a16:creationId xmlns:a16="http://schemas.microsoft.com/office/drawing/2014/main" id="{8669309B-4632-4217-A02C-D6225A9D7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20" name="Espace réservé du numéro de diapositive 4">
            <a:extLst>
              <a:ext uri="{FF2B5EF4-FFF2-40B4-BE49-F238E27FC236}">
                <a16:creationId xmlns:a16="http://schemas.microsoft.com/office/drawing/2014/main" id="{C66E4DE3-1D71-498B-902F-73192855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441B899-BB89-42CD-AE90-134180E389A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B1AC85-9424-4FDD-921F-C85C6F45A685}"/>
              </a:ext>
            </a:extLst>
          </p:cNvPr>
          <p:cNvSpPr/>
          <p:nvPr userDrawn="1"/>
        </p:nvSpPr>
        <p:spPr>
          <a:xfrm>
            <a:off x="289618" y="764382"/>
            <a:ext cx="11612767" cy="555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2" name="Titre 7">
            <a:extLst>
              <a:ext uri="{FF2B5EF4-FFF2-40B4-BE49-F238E27FC236}">
                <a16:creationId xmlns:a16="http://schemas.microsoft.com/office/drawing/2014/main" id="{BE92CA97-6D06-44E0-9D16-D97A370F9C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7" y="1004252"/>
            <a:ext cx="2684145" cy="207327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513AFFA0-0A81-485C-9E61-5C0E888C7E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6737" y="3252150"/>
            <a:ext cx="2684145" cy="13884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ou chapô sur une ou plusieurs lignes 14pt</a:t>
            </a:r>
          </a:p>
        </p:txBody>
      </p:sp>
      <p:sp>
        <p:nvSpPr>
          <p:cNvPr id="23" name="Espace réservé du texte 15">
            <a:extLst>
              <a:ext uri="{FF2B5EF4-FFF2-40B4-BE49-F238E27FC236}">
                <a16:creationId xmlns:a16="http://schemas.microsoft.com/office/drawing/2014/main" id="{13DC7733-4377-4A8E-8208-88D90E04BA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34740" y="1004889"/>
            <a:ext cx="8011160" cy="50879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B67A429-1BFC-45BB-AF57-E672523EE4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60115" y="267971"/>
            <a:ext cx="674271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375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TEXTE DROIT 2 BLOCS -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E19945-AB79-4FE8-90A2-D2BEE9300891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B1AC85-9424-4FDD-921F-C85C6F45A685}"/>
              </a:ext>
            </a:extLst>
          </p:cNvPr>
          <p:cNvSpPr/>
          <p:nvPr userDrawn="1"/>
        </p:nvSpPr>
        <p:spPr>
          <a:xfrm>
            <a:off x="289618" y="764382"/>
            <a:ext cx="11612767" cy="555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2" name="Titre 7">
            <a:extLst>
              <a:ext uri="{FF2B5EF4-FFF2-40B4-BE49-F238E27FC236}">
                <a16:creationId xmlns:a16="http://schemas.microsoft.com/office/drawing/2014/main" id="{BE92CA97-6D06-44E0-9D16-D97A370F9C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7" y="1004252"/>
            <a:ext cx="2684145" cy="207327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513AFFA0-0A81-485C-9E61-5C0E888C7E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6737" y="3252150"/>
            <a:ext cx="2684145" cy="13884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ou chapô sur une ou plusieurs lignes 14pt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8DFFD5C2-A728-4DF7-A274-99AF89458C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34741" y="1004889"/>
            <a:ext cx="3893820" cy="50879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1" name="Espace réservé du texte 15">
            <a:extLst>
              <a:ext uri="{FF2B5EF4-FFF2-40B4-BE49-F238E27FC236}">
                <a16:creationId xmlns:a16="http://schemas.microsoft.com/office/drawing/2014/main" id="{D8D6C436-0C1E-48D7-96CD-B44224C0FF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58099" y="1004889"/>
            <a:ext cx="3893820" cy="50879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313BB03-AE33-43E5-B134-BB6143E316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17320"/>
            <a:ext cx="69246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364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TEXTE DROIT 2 BLOCS -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13E07CE-D24D-4855-A6C6-B00241AA848C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9" name="Espace réservé de la date 2">
            <a:extLst>
              <a:ext uri="{FF2B5EF4-FFF2-40B4-BE49-F238E27FC236}">
                <a16:creationId xmlns:a16="http://schemas.microsoft.com/office/drawing/2014/main" id="{E201BCC9-A9D9-4AFD-91B0-6165B2B9F5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20" name="Espace réservé du pied de page 3">
            <a:extLst>
              <a:ext uri="{FF2B5EF4-FFF2-40B4-BE49-F238E27FC236}">
                <a16:creationId xmlns:a16="http://schemas.microsoft.com/office/drawing/2014/main" id="{D6E55BC2-327D-46BF-B869-0CFF602C5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21" name="Espace réservé du numéro de diapositive 4">
            <a:extLst>
              <a:ext uri="{FF2B5EF4-FFF2-40B4-BE49-F238E27FC236}">
                <a16:creationId xmlns:a16="http://schemas.microsoft.com/office/drawing/2014/main" id="{C3F62872-7203-4174-93D3-EE7CFE3E7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0FAA084-C438-4835-B3F4-F98E3DFC04E6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B1AC85-9424-4FDD-921F-C85C6F45A685}"/>
              </a:ext>
            </a:extLst>
          </p:cNvPr>
          <p:cNvSpPr/>
          <p:nvPr userDrawn="1"/>
        </p:nvSpPr>
        <p:spPr>
          <a:xfrm>
            <a:off x="289618" y="764382"/>
            <a:ext cx="11612767" cy="555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2" name="Titre 7">
            <a:extLst>
              <a:ext uri="{FF2B5EF4-FFF2-40B4-BE49-F238E27FC236}">
                <a16:creationId xmlns:a16="http://schemas.microsoft.com/office/drawing/2014/main" id="{BE92CA97-6D06-44E0-9D16-D97A370F9C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7" y="1004252"/>
            <a:ext cx="2684145" cy="207327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513AFFA0-0A81-485C-9E61-5C0E888C7E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6737" y="3252150"/>
            <a:ext cx="2684145" cy="13884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ou chapô sur une ou plusieurs lignes 14pt</a:t>
            </a:r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3E20F532-0CD6-4D27-A22C-FE169BCB22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34741" y="1004889"/>
            <a:ext cx="3893820" cy="50879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5" name="Espace réservé du texte 15">
            <a:extLst>
              <a:ext uri="{FF2B5EF4-FFF2-40B4-BE49-F238E27FC236}">
                <a16:creationId xmlns:a16="http://schemas.microsoft.com/office/drawing/2014/main" id="{DF37CA65-707C-4BBF-A709-76DF5EFB6F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58099" y="1004889"/>
            <a:ext cx="3893820" cy="50879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B67A429-1BFC-45BB-AF57-E672523EE4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85931" y="267971"/>
            <a:ext cx="674271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165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TEXTE + BLOC CHIFFRE -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E19945-AB79-4FE8-90A2-D2BEE9300891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B1AC85-9424-4FDD-921F-C85C6F45A685}"/>
              </a:ext>
            </a:extLst>
          </p:cNvPr>
          <p:cNvSpPr/>
          <p:nvPr userDrawn="1"/>
        </p:nvSpPr>
        <p:spPr>
          <a:xfrm>
            <a:off x="289618" y="764382"/>
            <a:ext cx="11612767" cy="555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2" name="Titre 7">
            <a:extLst>
              <a:ext uri="{FF2B5EF4-FFF2-40B4-BE49-F238E27FC236}">
                <a16:creationId xmlns:a16="http://schemas.microsoft.com/office/drawing/2014/main" id="{BE92CA97-6D06-44E0-9D16-D97A370F9C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7" y="1004252"/>
            <a:ext cx="2684145" cy="207327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513AFFA0-0A81-485C-9E61-5C0E888C7E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6737" y="3252150"/>
            <a:ext cx="2684145" cy="13884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ou chapô sur une ou plusieurs lignes 14pt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28758F97-CE00-413F-AC64-8178719D5D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86800" y="1004889"/>
            <a:ext cx="2969555" cy="192357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6600">
                <a:latin typeface="+mj-lt"/>
              </a:defRPr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 marL="541325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78%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963F17C5-E77F-4116-92C6-4BCD961EF3F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800" y="3120870"/>
            <a:ext cx="2969555" cy="29719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latin typeface="+mj-lt"/>
              </a:defRPr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 marL="541325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CHIFFRE CLÉ</a:t>
            </a:r>
          </a:p>
        </p:txBody>
      </p:sp>
      <p:sp>
        <p:nvSpPr>
          <p:cNvPr id="21" name="Espace réservé du texte 15">
            <a:extLst>
              <a:ext uri="{FF2B5EF4-FFF2-40B4-BE49-F238E27FC236}">
                <a16:creationId xmlns:a16="http://schemas.microsoft.com/office/drawing/2014/main" id="{55A0F25C-604D-4D6C-8BF8-1B58A0C7F6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34741" y="1004889"/>
            <a:ext cx="4806031" cy="50879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A313BB03-AE33-43E5-B134-BB6143E316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17320"/>
            <a:ext cx="69246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976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TEXTE + BLOC CHIFFRE -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464654B-0A7D-40BA-AEF9-5953F41D1DDD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0" name="Espace réservé de la date 2">
            <a:extLst>
              <a:ext uri="{FF2B5EF4-FFF2-40B4-BE49-F238E27FC236}">
                <a16:creationId xmlns:a16="http://schemas.microsoft.com/office/drawing/2014/main" id="{450AF368-A648-4D4A-9B39-D4914B1EB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21" name="Espace réservé du pied de page 3">
            <a:extLst>
              <a:ext uri="{FF2B5EF4-FFF2-40B4-BE49-F238E27FC236}">
                <a16:creationId xmlns:a16="http://schemas.microsoft.com/office/drawing/2014/main" id="{6322A4EC-7FAC-4736-A169-B126FFE65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22" name="Espace réservé du numéro de diapositive 4">
            <a:extLst>
              <a:ext uri="{FF2B5EF4-FFF2-40B4-BE49-F238E27FC236}">
                <a16:creationId xmlns:a16="http://schemas.microsoft.com/office/drawing/2014/main" id="{52873239-B053-4D9D-8A56-2FCFA8369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FDEFD51-8121-44F6-844C-8F96E8D60208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B1AC85-9424-4FDD-921F-C85C6F45A685}"/>
              </a:ext>
            </a:extLst>
          </p:cNvPr>
          <p:cNvSpPr/>
          <p:nvPr userDrawn="1"/>
        </p:nvSpPr>
        <p:spPr>
          <a:xfrm>
            <a:off x="289618" y="764382"/>
            <a:ext cx="11612767" cy="555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2" name="Titre 7">
            <a:extLst>
              <a:ext uri="{FF2B5EF4-FFF2-40B4-BE49-F238E27FC236}">
                <a16:creationId xmlns:a16="http://schemas.microsoft.com/office/drawing/2014/main" id="{BE92CA97-6D06-44E0-9D16-D97A370F9C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7" y="1004252"/>
            <a:ext cx="2684145" cy="207327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513AFFA0-0A81-485C-9E61-5C0E888C7E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6737" y="3252150"/>
            <a:ext cx="2684145" cy="13884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ou chapô sur une ou plusieurs lignes 14pt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28758F97-CE00-413F-AC64-8178719D5D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86800" y="1004889"/>
            <a:ext cx="2969555" cy="192357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6600">
                <a:latin typeface="+mj-lt"/>
              </a:defRPr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 marL="541325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78%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963F17C5-E77F-4116-92C6-4BCD961EF3F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800" y="3120870"/>
            <a:ext cx="2969555" cy="29719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latin typeface="+mj-lt"/>
              </a:defRPr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 marL="541325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CHIFFRE CLÉ</a:t>
            </a:r>
          </a:p>
        </p:txBody>
      </p:sp>
      <p:sp>
        <p:nvSpPr>
          <p:cNvPr id="25" name="Espace réservé du texte 15">
            <a:extLst>
              <a:ext uri="{FF2B5EF4-FFF2-40B4-BE49-F238E27FC236}">
                <a16:creationId xmlns:a16="http://schemas.microsoft.com/office/drawing/2014/main" id="{952CC46F-7A14-4362-810A-8948BF1A8A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34741" y="1004889"/>
            <a:ext cx="4806031" cy="50879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B67A429-1BFC-45BB-AF57-E672523EE4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85931" y="267971"/>
            <a:ext cx="674271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74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GRAPHIQUE DROIT -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E19945-AB79-4FE8-90A2-D2BEE9300891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B1AC85-9424-4FDD-921F-C85C6F45A685}"/>
              </a:ext>
            </a:extLst>
          </p:cNvPr>
          <p:cNvSpPr/>
          <p:nvPr userDrawn="1"/>
        </p:nvSpPr>
        <p:spPr>
          <a:xfrm>
            <a:off x="289618" y="764382"/>
            <a:ext cx="11612767" cy="555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2" name="Titre 7">
            <a:extLst>
              <a:ext uri="{FF2B5EF4-FFF2-40B4-BE49-F238E27FC236}">
                <a16:creationId xmlns:a16="http://schemas.microsoft.com/office/drawing/2014/main" id="{BE92CA97-6D06-44E0-9D16-D97A370F9C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7" y="1004252"/>
            <a:ext cx="2684145" cy="207327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513AFFA0-0A81-485C-9E61-5C0E888C7E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6737" y="3252150"/>
            <a:ext cx="2684145" cy="13884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ou chapô sur une ou plusieurs lignes 14pt</a:t>
            </a:r>
          </a:p>
        </p:txBody>
      </p:sp>
      <p:sp>
        <p:nvSpPr>
          <p:cNvPr id="16" name="Espace réservé du contenu 5">
            <a:extLst>
              <a:ext uri="{FF2B5EF4-FFF2-40B4-BE49-F238E27FC236}">
                <a16:creationId xmlns:a16="http://schemas.microsoft.com/office/drawing/2014/main" id="{E9280960-04BF-4A2B-B337-0F5967F6E8F6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35375" y="1004250"/>
            <a:ext cx="8021639" cy="5088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fr-FR" dirty="0"/>
              <a:t>Graphique / Tableau / Image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313BB03-AE33-43E5-B134-BB6143E316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17320"/>
            <a:ext cx="69246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799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GRAPHIQUE DROIT -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880785-17DB-4EDD-B478-E3B7EF8ADA29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8" name="Espace réservé de la date 2">
            <a:extLst>
              <a:ext uri="{FF2B5EF4-FFF2-40B4-BE49-F238E27FC236}">
                <a16:creationId xmlns:a16="http://schemas.microsoft.com/office/drawing/2014/main" id="{B7DA7B91-449E-4B7D-B6C0-143E608490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19" name="Espace réservé du pied de page 3">
            <a:extLst>
              <a:ext uri="{FF2B5EF4-FFF2-40B4-BE49-F238E27FC236}">
                <a16:creationId xmlns:a16="http://schemas.microsoft.com/office/drawing/2014/main" id="{CD22C318-6FE1-4179-A612-638937F8A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20" name="Espace réservé du numéro de diapositive 4">
            <a:extLst>
              <a:ext uri="{FF2B5EF4-FFF2-40B4-BE49-F238E27FC236}">
                <a16:creationId xmlns:a16="http://schemas.microsoft.com/office/drawing/2014/main" id="{BADA085E-5D3B-4233-A73D-54FEBA50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8D13561-E817-4427-901F-67EA59C172D7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B1AC85-9424-4FDD-921F-C85C6F45A685}"/>
              </a:ext>
            </a:extLst>
          </p:cNvPr>
          <p:cNvSpPr/>
          <p:nvPr userDrawn="1"/>
        </p:nvSpPr>
        <p:spPr>
          <a:xfrm>
            <a:off x="289618" y="764382"/>
            <a:ext cx="11612767" cy="555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2" name="Titre 7">
            <a:extLst>
              <a:ext uri="{FF2B5EF4-FFF2-40B4-BE49-F238E27FC236}">
                <a16:creationId xmlns:a16="http://schemas.microsoft.com/office/drawing/2014/main" id="{BE92CA97-6D06-44E0-9D16-D97A370F9C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7" y="1004252"/>
            <a:ext cx="2684145" cy="207327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513AFFA0-0A81-485C-9E61-5C0E888C7E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6737" y="3252150"/>
            <a:ext cx="2684145" cy="13884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ou chapô sur une ou plusieurs lignes 14pt</a:t>
            </a:r>
          </a:p>
        </p:txBody>
      </p:sp>
      <p:sp>
        <p:nvSpPr>
          <p:cNvPr id="24" name="Espace réservé du contenu 5">
            <a:extLst>
              <a:ext uri="{FF2B5EF4-FFF2-40B4-BE49-F238E27FC236}">
                <a16:creationId xmlns:a16="http://schemas.microsoft.com/office/drawing/2014/main" id="{F22ACADC-DE3A-44A5-A623-9FE6D26C52B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35375" y="1004250"/>
            <a:ext cx="8021639" cy="5088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fr-FR" dirty="0"/>
              <a:t>Graphique / Tableau / Image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B67A429-1BFC-45BB-AF57-E672523EE4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85931" y="267971"/>
            <a:ext cx="674271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14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TEXTE 2 BLOCS -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E19945-AB79-4FE8-90A2-D2BEE9300891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B1AC85-9424-4FDD-921F-C85C6F45A685}"/>
              </a:ext>
            </a:extLst>
          </p:cNvPr>
          <p:cNvSpPr/>
          <p:nvPr userDrawn="1"/>
        </p:nvSpPr>
        <p:spPr>
          <a:xfrm>
            <a:off x="289618" y="764382"/>
            <a:ext cx="11612767" cy="555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2" name="Titre 7">
            <a:extLst>
              <a:ext uri="{FF2B5EF4-FFF2-40B4-BE49-F238E27FC236}">
                <a16:creationId xmlns:a16="http://schemas.microsoft.com/office/drawing/2014/main" id="{BE92CA97-6D06-44E0-9D16-D97A370F9C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5" y="1004253"/>
            <a:ext cx="11110279" cy="7331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DEUX LIGNES 24pt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70F90ED0-DC18-4AD4-81B4-10DC82B0E3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736" y="2058829"/>
            <a:ext cx="5342621" cy="40339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78E21A6D-14FC-4A97-B672-D6FD4B9C68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3734" y="2058829"/>
            <a:ext cx="5342621" cy="40339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313BB03-AE33-43E5-B134-BB6143E316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17320"/>
            <a:ext cx="69246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70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3 - Logo couleur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6975E96-B0BB-400E-A685-DC9EE39262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344" y="457201"/>
            <a:ext cx="4935539" cy="31623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fr-FR" dirty="0"/>
              <a:t>TITRE DE LA PRÉSENTATION SUR PLUSIEURS LIGNES 40pt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AC1C2A1-611E-4233-8A93-7F24345DBB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1" y="3695700"/>
            <a:ext cx="4935539" cy="22326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de la présentation et date si nécessaire sur une ou deux lignes 20pt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5591" y="5928360"/>
            <a:ext cx="1256400" cy="58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35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TEXTE 2 BLOCS -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188AA09-A9A3-45DC-8B83-4EAC63912D6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7" name="Espace réservé de la date 2">
            <a:extLst>
              <a:ext uri="{FF2B5EF4-FFF2-40B4-BE49-F238E27FC236}">
                <a16:creationId xmlns:a16="http://schemas.microsoft.com/office/drawing/2014/main" id="{CF14633D-98F5-4C03-9642-16C561ECFC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18" name="Espace réservé du pied de page 3">
            <a:extLst>
              <a:ext uri="{FF2B5EF4-FFF2-40B4-BE49-F238E27FC236}">
                <a16:creationId xmlns:a16="http://schemas.microsoft.com/office/drawing/2014/main" id="{3ADD5FEC-CB93-402A-981D-41C40B02A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C27B07F6-B497-478D-A47D-04A8227D5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FE749C64-12CC-41DA-8267-E34072B1FE32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B1AC85-9424-4FDD-921F-C85C6F45A685}"/>
              </a:ext>
            </a:extLst>
          </p:cNvPr>
          <p:cNvSpPr/>
          <p:nvPr userDrawn="1"/>
        </p:nvSpPr>
        <p:spPr>
          <a:xfrm>
            <a:off x="289618" y="764382"/>
            <a:ext cx="11612767" cy="555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2" name="Titre 7">
            <a:extLst>
              <a:ext uri="{FF2B5EF4-FFF2-40B4-BE49-F238E27FC236}">
                <a16:creationId xmlns:a16="http://schemas.microsoft.com/office/drawing/2014/main" id="{BE92CA97-6D06-44E0-9D16-D97A370F9C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5" y="1004253"/>
            <a:ext cx="11110279" cy="7331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DEUX LIGNES 24pt</a:t>
            </a:r>
          </a:p>
        </p:txBody>
      </p:sp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8C07DD58-E7D2-40BD-A89A-AC7E06196A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736" y="2058829"/>
            <a:ext cx="5342621" cy="40339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3" name="Espace réservé du texte 15">
            <a:extLst>
              <a:ext uri="{FF2B5EF4-FFF2-40B4-BE49-F238E27FC236}">
                <a16:creationId xmlns:a16="http://schemas.microsoft.com/office/drawing/2014/main" id="{CF779E44-E2EC-4D2A-AFA1-9A27B90CEE2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3734" y="2058829"/>
            <a:ext cx="5342621" cy="40339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B67A429-1BFC-45BB-AF57-E672523EE4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85931" y="267971"/>
            <a:ext cx="674271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365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 - VISUELS + BLOC TEXTE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5">
            <a:extLst>
              <a:ext uri="{FF2B5EF4-FFF2-40B4-BE49-F238E27FC236}">
                <a16:creationId xmlns:a16="http://schemas.microsoft.com/office/drawing/2014/main" id="{615A5E31-7B34-4A72-B9B5-97E63E2012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771900" cy="6858000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7">
            <a:extLst>
              <a:ext uri="{FF2B5EF4-FFF2-40B4-BE49-F238E27FC236}">
                <a16:creationId xmlns:a16="http://schemas.microsoft.com/office/drawing/2014/main" id="{260AB5F5-6235-4D17-A057-D7AFB99C2B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716" y="1004253"/>
            <a:ext cx="7599045" cy="10760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F6A80B-12D2-433F-A4F4-A281E1294B78}"/>
              </a:ext>
            </a:extLst>
          </p:cNvPr>
          <p:cNvSpPr/>
          <p:nvPr userDrawn="1"/>
        </p:nvSpPr>
        <p:spPr>
          <a:xfrm>
            <a:off x="3771900" y="2362200"/>
            <a:ext cx="8130483" cy="39598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0601D67A-B673-48EF-A57B-C9EE9629E5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96714" y="2572335"/>
            <a:ext cx="7279005" cy="354489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521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 - VISUELS + 2 BLOCS TEXTE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5">
            <a:extLst>
              <a:ext uri="{FF2B5EF4-FFF2-40B4-BE49-F238E27FC236}">
                <a16:creationId xmlns:a16="http://schemas.microsoft.com/office/drawing/2014/main" id="{4FDE74E6-DA66-44C8-904B-DCC98506BF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771900" cy="6858000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43B606-774F-48F8-85AB-0C343EDA0691}"/>
              </a:ext>
            </a:extLst>
          </p:cNvPr>
          <p:cNvSpPr/>
          <p:nvPr userDrawn="1"/>
        </p:nvSpPr>
        <p:spPr>
          <a:xfrm>
            <a:off x="3771900" y="2362200"/>
            <a:ext cx="8130483" cy="39598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4" name="Titre 7">
            <a:extLst>
              <a:ext uri="{FF2B5EF4-FFF2-40B4-BE49-F238E27FC236}">
                <a16:creationId xmlns:a16="http://schemas.microsoft.com/office/drawing/2014/main" id="{260AB5F5-6235-4D17-A057-D7AFB99C2B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716" y="1004253"/>
            <a:ext cx="7599045" cy="10760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C5736518-4AF1-403B-AD8E-C88EF29C93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96714" y="2572335"/>
            <a:ext cx="3507105" cy="354489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1" name="Espace réservé du texte 15">
            <a:extLst>
              <a:ext uri="{FF2B5EF4-FFF2-40B4-BE49-F238E27FC236}">
                <a16:creationId xmlns:a16="http://schemas.microsoft.com/office/drawing/2014/main" id="{48887487-3D12-45FC-B4DB-A0E8FDBEDF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68613" y="2572335"/>
            <a:ext cx="3507105" cy="354489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AB5D69E-6A74-464D-A38E-63F5B49396D6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75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 - VISUELS + 2 BLOCS TEXT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5">
            <a:extLst>
              <a:ext uri="{FF2B5EF4-FFF2-40B4-BE49-F238E27FC236}">
                <a16:creationId xmlns:a16="http://schemas.microsoft.com/office/drawing/2014/main" id="{208B1D93-6807-451B-8664-45ED4146C2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771900" cy="6858000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B8BAD18-4F66-4E5A-A755-0C7F215AA879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243B606-774F-48F8-85AB-0C343EDA0691}"/>
              </a:ext>
            </a:extLst>
          </p:cNvPr>
          <p:cNvSpPr/>
          <p:nvPr userDrawn="1"/>
        </p:nvSpPr>
        <p:spPr>
          <a:xfrm>
            <a:off x="3771900" y="2362200"/>
            <a:ext cx="8130483" cy="39598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4" name="Titre 7">
            <a:extLst>
              <a:ext uri="{FF2B5EF4-FFF2-40B4-BE49-F238E27FC236}">
                <a16:creationId xmlns:a16="http://schemas.microsoft.com/office/drawing/2014/main" id="{260AB5F5-6235-4D17-A057-D7AFB99C2B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716" y="1004253"/>
            <a:ext cx="7599045" cy="10760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C5736518-4AF1-403B-AD8E-C88EF29C93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96714" y="2572335"/>
            <a:ext cx="3507105" cy="354489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1" name="Espace réservé du texte 15">
            <a:extLst>
              <a:ext uri="{FF2B5EF4-FFF2-40B4-BE49-F238E27FC236}">
                <a16:creationId xmlns:a16="http://schemas.microsoft.com/office/drawing/2014/main" id="{48887487-3D12-45FC-B4DB-A0E8FDBEDF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68613" y="2572335"/>
            <a:ext cx="3507105" cy="354489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71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 - VISUELS + 2 BLOCS TEXT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5">
            <a:extLst>
              <a:ext uri="{FF2B5EF4-FFF2-40B4-BE49-F238E27FC236}">
                <a16:creationId xmlns:a16="http://schemas.microsoft.com/office/drawing/2014/main" id="{FCEA5F59-47A1-4A61-85D8-948D9579E4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771900" cy="6858000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E49871B-CB2B-4042-99B1-12D1326CA7DA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243B606-774F-48F8-85AB-0C343EDA0691}"/>
              </a:ext>
            </a:extLst>
          </p:cNvPr>
          <p:cNvSpPr/>
          <p:nvPr userDrawn="1"/>
        </p:nvSpPr>
        <p:spPr>
          <a:xfrm>
            <a:off x="3771900" y="2362200"/>
            <a:ext cx="8130483" cy="39598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4" name="Titre 7">
            <a:extLst>
              <a:ext uri="{FF2B5EF4-FFF2-40B4-BE49-F238E27FC236}">
                <a16:creationId xmlns:a16="http://schemas.microsoft.com/office/drawing/2014/main" id="{260AB5F5-6235-4D17-A057-D7AFB99C2B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716" y="1004253"/>
            <a:ext cx="7599045" cy="10760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C5736518-4AF1-403B-AD8E-C88EF29C93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96714" y="2572335"/>
            <a:ext cx="3507105" cy="354489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1" name="Espace réservé du texte 15">
            <a:extLst>
              <a:ext uri="{FF2B5EF4-FFF2-40B4-BE49-F238E27FC236}">
                <a16:creationId xmlns:a16="http://schemas.microsoft.com/office/drawing/2014/main" id="{48887487-3D12-45FC-B4DB-A0E8FDBEDF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68613" y="2572335"/>
            <a:ext cx="3507105" cy="354489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405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 - VISUELS + 2 BLOCS TEXT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5">
            <a:extLst>
              <a:ext uri="{FF2B5EF4-FFF2-40B4-BE49-F238E27FC236}">
                <a16:creationId xmlns:a16="http://schemas.microsoft.com/office/drawing/2014/main" id="{0D7E86B2-A701-431F-971C-D6805EE95C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771900" cy="6858000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F117551-41FD-409C-B679-8E68A0A9222B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243B606-774F-48F8-85AB-0C343EDA0691}"/>
              </a:ext>
            </a:extLst>
          </p:cNvPr>
          <p:cNvSpPr/>
          <p:nvPr userDrawn="1"/>
        </p:nvSpPr>
        <p:spPr>
          <a:xfrm>
            <a:off x="3771900" y="2362200"/>
            <a:ext cx="8130483" cy="39598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4" name="Titre 7">
            <a:extLst>
              <a:ext uri="{FF2B5EF4-FFF2-40B4-BE49-F238E27FC236}">
                <a16:creationId xmlns:a16="http://schemas.microsoft.com/office/drawing/2014/main" id="{260AB5F5-6235-4D17-A057-D7AFB99C2B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716" y="1004253"/>
            <a:ext cx="7599045" cy="10760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C5736518-4AF1-403B-AD8E-C88EF29C93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96714" y="2572335"/>
            <a:ext cx="3507105" cy="354489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1" name="Espace réservé du texte 15">
            <a:extLst>
              <a:ext uri="{FF2B5EF4-FFF2-40B4-BE49-F238E27FC236}">
                <a16:creationId xmlns:a16="http://schemas.microsoft.com/office/drawing/2014/main" id="{48887487-3D12-45FC-B4DB-A0E8FDBEDF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68613" y="2572335"/>
            <a:ext cx="3507105" cy="354489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889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 - VISUELS + 2 BLOCS TEXT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5">
            <a:extLst>
              <a:ext uri="{FF2B5EF4-FFF2-40B4-BE49-F238E27FC236}">
                <a16:creationId xmlns:a16="http://schemas.microsoft.com/office/drawing/2014/main" id="{00A3DF0F-04A7-4944-9047-2E01F715E1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771900" cy="6858000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CD8F596-DC7E-41D0-AD25-C09DA5C26250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243B606-774F-48F8-85AB-0C343EDA0691}"/>
              </a:ext>
            </a:extLst>
          </p:cNvPr>
          <p:cNvSpPr/>
          <p:nvPr userDrawn="1"/>
        </p:nvSpPr>
        <p:spPr>
          <a:xfrm>
            <a:off x="3771900" y="2362200"/>
            <a:ext cx="8130483" cy="39598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4" name="Titre 7">
            <a:extLst>
              <a:ext uri="{FF2B5EF4-FFF2-40B4-BE49-F238E27FC236}">
                <a16:creationId xmlns:a16="http://schemas.microsoft.com/office/drawing/2014/main" id="{260AB5F5-6235-4D17-A057-D7AFB99C2B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716" y="1004253"/>
            <a:ext cx="7599045" cy="10760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C5736518-4AF1-403B-AD8E-C88EF29C93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96714" y="2572335"/>
            <a:ext cx="3507105" cy="354489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1" name="Espace réservé du texte 15">
            <a:extLst>
              <a:ext uri="{FF2B5EF4-FFF2-40B4-BE49-F238E27FC236}">
                <a16:creationId xmlns:a16="http://schemas.microsoft.com/office/drawing/2014/main" id="{48887487-3D12-45FC-B4DB-A0E8FDBEDF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68613" y="2572335"/>
            <a:ext cx="3507105" cy="354489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099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TEXTE GAUCHE + VISUEL DRO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7">
            <a:extLst>
              <a:ext uri="{FF2B5EF4-FFF2-40B4-BE49-F238E27FC236}">
                <a16:creationId xmlns:a16="http://schemas.microsoft.com/office/drawing/2014/main" id="{B6865195-2830-4EBE-8A6A-80A92F351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5" y="1004253"/>
            <a:ext cx="5006335" cy="106076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55B28863-FA42-4BEE-A81C-C3B9EEBC53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1004250"/>
            <a:ext cx="5806383" cy="5317806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endParaRPr lang="fr-FR" dirty="0"/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5EA072BB-10C6-4A99-9AD6-EF35A771F6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6737" y="2301500"/>
            <a:ext cx="5006335" cy="40205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25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TEXTE GAUCHE + VISUEL DRO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7">
            <a:extLst>
              <a:ext uri="{FF2B5EF4-FFF2-40B4-BE49-F238E27FC236}">
                <a16:creationId xmlns:a16="http://schemas.microsoft.com/office/drawing/2014/main" id="{B6865195-2830-4EBE-8A6A-80A92F351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6" y="1004253"/>
            <a:ext cx="7164705" cy="106076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55B28863-FA42-4BEE-A81C-C3B9EEBC53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52460" y="1004250"/>
            <a:ext cx="3649923" cy="5317806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D301B5A0-8F95-4ED9-A647-39DB825C41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6737" y="2301500"/>
            <a:ext cx="7164703" cy="40205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00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 TEXTE GAUCHE + VISUEL DRO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D80422EF-E82A-4C71-9CF8-EF893DE11A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5999" y="1002615"/>
            <a:ext cx="5806381" cy="5317804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7">
            <a:extLst>
              <a:ext uri="{FF2B5EF4-FFF2-40B4-BE49-F238E27FC236}">
                <a16:creationId xmlns:a16="http://schemas.microsoft.com/office/drawing/2014/main" id="{B6865195-2830-4EBE-8A6A-80A92F351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5" y="1004253"/>
            <a:ext cx="5006335" cy="106076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51A3980A-F01E-4F57-888D-B1160291F8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77276" y="5533344"/>
            <a:ext cx="3225107" cy="33029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LÉGENDE OU MISE EN EXERGUE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CA88AE28-B752-43E5-9939-1D155F5C61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6737" y="2301500"/>
            <a:ext cx="5006335" cy="40205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10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E19945-AB79-4FE8-90A2-D2BEE9300891}"/>
              </a:ext>
            </a:extLst>
          </p:cNvPr>
          <p:cNvSpPr/>
          <p:nvPr userDrawn="1"/>
        </p:nvSpPr>
        <p:spPr>
          <a:xfrm>
            <a:off x="3771901" y="0"/>
            <a:ext cx="84201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82490535-A90B-4C2E-867F-23B80BF168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5226" y="1760540"/>
            <a:ext cx="6043613" cy="3146425"/>
          </a:xfrm>
          <a:prstGeom prst="rect">
            <a:avLst/>
          </a:prstGeom>
        </p:spPr>
        <p:txBody>
          <a:bodyPr/>
          <a:lstStyle>
            <a:lvl1pPr marL="358766" indent="-358766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Titre de la partie une - 20pt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459381D6-8843-4B02-A179-B852A51C13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04" y="1691642"/>
            <a:ext cx="3071621" cy="3146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3600">
                <a:latin typeface="+mj-lt"/>
              </a:defRPr>
            </a:lvl1pPr>
          </a:lstStyle>
          <a:p>
            <a:pPr lvl="0"/>
            <a:r>
              <a:rPr lang="fr-FR" dirty="0"/>
              <a:t>SOMMAIRE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313BB03-AE33-43E5-B134-BB6143E316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17320"/>
            <a:ext cx="69246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193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 VISU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7">
            <a:extLst>
              <a:ext uri="{FF2B5EF4-FFF2-40B4-BE49-F238E27FC236}">
                <a16:creationId xmlns:a16="http://schemas.microsoft.com/office/drawing/2014/main" id="{B6865195-2830-4EBE-8A6A-80A92F351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4" y="1004253"/>
            <a:ext cx="11119483" cy="72548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DEUX LIGNES 24pt</a:t>
            </a:r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37DF653B-736C-4F22-B758-4680DE01C3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1491" y="1958340"/>
            <a:ext cx="3514727" cy="4363716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endParaRPr lang="fr-FR" dirty="0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12B9C6BF-05CF-4CDD-874C-DB411966EB5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6734" y="1958340"/>
            <a:ext cx="3514727" cy="4363716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endParaRPr lang="fr-FR" dirty="0"/>
          </a:p>
        </p:txBody>
      </p:sp>
      <p:sp>
        <p:nvSpPr>
          <p:cNvPr id="18" name="Espace réservé pour une image  5">
            <a:extLst>
              <a:ext uri="{FF2B5EF4-FFF2-40B4-BE49-F238E27FC236}">
                <a16:creationId xmlns:a16="http://schemas.microsoft.com/office/drawing/2014/main" id="{E608538E-DD69-43BB-8918-1FA2EF302E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49112" y="1958340"/>
            <a:ext cx="3514727" cy="4363716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endParaRPr lang="fr-FR" dirty="0"/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5435B01C-05E9-4398-BF11-CE62A8AF06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1543" y="5533344"/>
            <a:ext cx="3225107" cy="3302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LÉGENDE OU MISE EN EXERGUE</a:t>
            </a:r>
          </a:p>
        </p:txBody>
      </p:sp>
      <p:sp>
        <p:nvSpPr>
          <p:cNvPr id="19" name="Espace réservé du texte 9">
            <a:extLst>
              <a:ext uri="{FF2B5EF4-FFF2-40B4-BE49-F238E27FC236}">
                <a16:creationId xmlns:a16="http://schemas.microsoft.com/office/drawing/2014/main" id="{B5C3421B-ABB0-41C7-B69D-F4F36B46A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3921" y="5533344"/>
            <a:ext cx="3225107" cy="3302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LÉGENDE OU MISE EN EXERGUE</a:t>
            </a:r>
          </a:p>
        </p:txBody>
      </p: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8B9CAFC8-2D8D-409E-884B-D49FEC2A76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96301" y="5533344"/>
            <a:ext cx="3225107" cy="3302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LÉGENDE OU MISE EN EXERGUE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1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TITRE JAUNE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3D0395C-3F1D-476C-9B4C-BA210B3CA438}"/>
              </a:ext>
            </a:extLst>
          </p:cNvPr>
          <p:cNvSpPr/>
          <p:nvPr userDrawn="1"/>
        </p:nvSpPr>
        <p:spPr>
          <a:xfrm flipH="1">
            <a:off x="1" y="0"/>
            <a:ext cx="3771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7">
            <a:extLst>
              <a:ext uri="{FF2B5EF4-FFF2-40B4-BE49-F238E27FC236}">
                <a16:creationId xmlns:a16="http://schemas.microsoft.com/office/drawing/2014/main" id="{C45BAC2F-83D7-4EFF-A9FB-C1C4FA9AE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7" y="1004252"/>
            <a:ext cx="2684145" cy="2073275"/>
          </a:xfrm>
          <a:prstGeom prst="rect">
            <a:avLst/>
          </a:prstGeom>
        </p:spPr>
        <p:txBody>
          <a:bodyPr/>
          <a:lstStyle>
            <a:lvl1pPr algn="l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22" name="Espace réservé du texte 9">
            <a:extLst>
              <a:ext uri="{FF2B5EF4-FFF2-40B4-BE49-F238E27FC236}">
                <a16:creationId xmlns:a16="http://schemas.microsoft.com/office/drawing/2014/main" id="{2374AF28-6633-4AEC-B6DB-CDD91A7F3E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6737" y="3252150"/>
            <a:ext cx="2684145" cy="13884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ou chapô sur une ou plusieurs lignes 14pt</a:t>
            </a:r>
          </a:p>
        </p:txBody>
      </p: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830EB677-997B-4060-B42A-04DC609B49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96714" y="1004252"/>
            <a:ext cx="7448551" cy="51146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65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TITRE NOIR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3D0395C-3F1D-476C-9B4C-BA210B3CA438}"/>
              </a:ext>
            </a:extLst>
          </p:cNvPr>
          <p:cNvSpPr/>
          <p:nvPr userDrawn="1"/>
        </p:nvSpPr>
        <p:spPr>
          <a:xfrm flipH="1">
            <a:off x="1" y="0"/>
            <a:ext cx="37719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7">
            <a:extLst>
              <a:ext uri="{FF2B5EF4-FFF2-40B4-BE49-F238E27FC236}">
                <a16:creationId xmlns:a16="http://schemas.microsoft.com/office/drawing/2014/main" id="{C45BAC2F-83D7-4EFF-A9FB-C1C4FA9AE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7" y="1004252"/>
            <a:ext cx="2684145" cy="2073275"/>
          </a:xfrm>
          <a:prstGeom prst="rect">
            <a:avLst/>
          </a:prstGeom>
        </p:spPr>
        <p:txBody>
          <a:bodyPr/>
          <a:lstStyle>
            <a:lvl1pPr algn="l">
              <a:tabLst>
                <a:tab pos="266693" algn="l"/>
              </a:tabLst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22" name="Espace réservé du texte 9">
            <a:extLst>
              <a:ext uri="{FF2B5EF4-FFF2-40B4-BE49-F238E27FC236}">
                <a16:creationId xmlns:a16="http://schemas.microsoft.com/office/drawing/2014/main" id="{2374AF28-6633-4AEC-B6DB-CDD91A7F3E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6737" y="3252150"/>
            <a:ext cx="2684145" cy="13884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ou chapô sur une ou plusieurs lignes 14pt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7833B2FE-2872-4A35-B517-3FEB225BA6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96714" y="1004252"/>
            <a:ext cx="3590927" cy="51146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4D15E1AD-5E7B-4FA8-B130-A418119F74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61959" y="1004252"/>
            <a:ext cx="3590927" cy="51146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03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NOIR JAU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7B0F8E6-0830-4029-94B4-FE21DFE41927}"/>
              </a:ext>
            </a:extLst>
          </p:cNvPr>
          <p:cNvSpPr/>
          <p:nvPr userDrawn="1"/>
        </p:nvSpPr>
        <p:spPr>
          <a:xfrm flipH="1">
            <a:off x="5600701" y="0"/>
            <a:ext cx="6591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D0395C-3F1D-476C-9B4C-BA210B3CA438}"/>
              </a:ext>
            </a:extLst>
          </p:cNvPr>
          <p:cNvSpPr/>
          <p:nvPr userDrawn="1"/>
        </p:nvSpPr>
        <p:spPr>
          <a:xfrm flipH="1">
            <a:off x="1" y="0"/>
            <a:ext cx="56007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7">
            <a:extLst>
              <a:ext uri="{FF2B5EF4-FFF2-40B4-BE49-F238E27FC236}">
                <a16:creationId xmlns:a16="http://schemas.microsoft.com/office/drawing/2014/main" id="{C45BAC2F-83D7-4EFF-A9FB-C1C4FA9AE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5" y="1004252"/>
            <a:ext cx="4510699" cy="2073275"/>
          </a:xfrm>
          <a:prstGeom prst="rect">
            <a:avLst/>
          </a:prstGeom>
        </p:spPr>
        <p:txBody>
          <a:bodyPr/>
          <a:lstStyle>
            <a:lvl1pPr algn="l">
              <a:tabLst>
                <a:tab pos="266693" algn="l"/>
              </a:tabLst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22" name="Espace réservé du texte 9">
            <a:extLst>
              <a:ext uri="{FF2B5EF4-FFF2-40B4-BE49-F238E27FC236}">
                <a16:creationId xmlns:a16="http://schemas.microsoft.com/office/drawing/2014/main" id="{2374AF28-6633-4AEC-B6DB-CDD91A7F3E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6735" y="3252150"/>
            <a:ext cx="4510699" cy="13884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ou chapô sur une ou plusieurs lignes 14pt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710CDB8B-30B7-4777-BD2E-540F7570F2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1004252"/>
            <a:ext cx="5556885" cy="51146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313BB03-AE33-43E5-B134-BB6143E316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17320"/>
            <a:ext cx="69246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42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LEINE PAGE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5">
            <a:extLst>
              <a:ext uri="{FF2B5EF4-FFF2-40B4-BE49-F238E27FC236}">
                <a16:creationId xmlns:a16="http://schemas.microsoft.com/office/drawing/2014/main" id="{6E59A080-FC92-4031-AB1E-72A6788854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D492AC69-A3AE-44BC-A14D-61C91D7C84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49640" y="1271590"/>
            <a:ext cx="3360309" cy="48472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LEINE PAGE + TEXTE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5">
            <a:extLst>
              <a:ext uri="{FF2B5EF4-FFF2-40B4-BE49-F238E27FC236}">
                <a16:creationId xmlns:a16="http://schemas.microsoft.com/office/drawing/2014/main" id="{3C146FBF-C71F-427A-8C61-10A8C14881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4D4CD2F-8967-43AC-907B-104B6C3E4B0E}"/>
              </a:ext>
            </a:extLst>
          </p:cNvPr>
          <p:cNvSpPr/>
          <p:nvPr userDrawn="1"/>
        </p:nvSpPr>
        <p:spPr>
          <a:xfrm>
            <a:off x="8252461" y="1004250"/>
            <a:ext cx="3939540" cy="531780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7392FDC0-DB06-4CD4-AB09-098A808D8EB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49640" y="1271590"/>
            <a:ext cx="3360309" cy="48472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94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LEINE PAGE + CHIFF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5">
            <a:extLst>
              <a:ext uri="{FF2B5EF4-FFF2-40B4-BE49-F238E27FC236}">
                <a16:creationId xmlns:a16="http://schemas.microsoft.com/office/drawing/2014/main" id="{92F6DD1B-5987-4C20-9113-67A7AE9168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15">
            <a:extLst>
              <a:ext uri="{FF2B5EF4-FFF2-40B4-BE49-F238E27FC236}">
                <a16:creationId xmlns:a16="http://schemas.microsoft.com/office/drawing/2014/main" id="{2D1A6DE0-F595-42B3-BE2F-8C23B649B6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49640" y="1271588"/>
            <a:ext cx="3360309" cy="17480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6600">
                <a:latin typeface="+mj-lt"/>
              </a:defRPr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 marL="541325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78%</a:t>
            </a:r>
          </a:p>
        </p:txBody>
      </p:sp>
      <p:sp>
        <p:nvSpPr>
          <p:cNvPr id="11" name="Espace réservé du texte 15">
            <a:extLst>
              <a:ext uri="{FF2B5EF4-FFF2-40B4-BE49-F238E27FC236}">
                <a16:creationId xmlns:a16="http://schemas.microsoft.com/office/drawing/2014/main" id="{0E9E89CB-A409-4011-B3C0-5A0BC2A871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49640" y="3166353"/>
            <a:ext cx="3360309" cy="2922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latin typeface="+mj-lt"/>
              </a:defRPr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 marL="541325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CHIFFRE CLÉ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1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LEINE PAGE + CHIFFRE CADRE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F69010EF-F964-4A4E-AF52-0E3776406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anchor="b"/>
          <a:lstStyle>
            <a:lvl1pPr marL="0" indent="0">
              <a:buNone/>
              <a:defRPr sz="11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4D4CD2F-8967-43AC-907B-104B6C3E4B0E}"/>
              </a:ext>
            </a:extLst>
          </p:cNvPr>
          <p:cNvSpPr/>
          <p:nvPr userDrawn="1"/>
        </p:nvSpPr>
        <p:spPr>
          <a:xfrm>
            <a:off x="8252461" y="1004250"/>
            <a:ext cx="3939540" cy="531780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Espace réservé du texte 15">
            <a:extLst>
              <a:ext uri="{FF2B5EF4-FFF2-40B4-BE49-F238E27FC236}">
                <a16:creationId xmlns:a16="http://schemas.microsoft.com/office/drawing/2014/main" id="{2D1A6DE0-F595-42B3-BE2F-8C23B649B6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49640" y="1271588"/>
            <a:ext cx="3360309" cy="17480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6600">
                <a:latin typeface="+mj-lt"/>
              </a:defRPr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 marL="541325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78%</a:t>
            </a:r>
          </a:p>
        </p:txBody>
      </p:sp>
      <p:sp>
        <p:nvSpPr>
          <p:cNvPr id="11" name="Espace réservé du texte 15">
            <a:extLst>
              <a:ext uri="{FF2B5EF4-FFF2-40B4-BE49-F238E27FC236}">
                <a16:creationId xmlns:a16="http://schemas.microsoft.com/office/drawing/2014/main" id="{0E9E89CB-A409-4011-B3C0-5A0BC2A871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49640" y="3166353"/>
            <a:ext cx="3360309" cy="2922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latin typeface="+mj-lt"/>
              </a:defRPr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 marL="541325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CHIFFRE CLÉ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57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FFRE CLÉ + TEXTE NOIR /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05BBBBA-DC78-4656-8F4B-55A2B122EC08}"/>
              </a:ext>
            </a:extLst>
          </p:cNvPr>
          <p:cNvSpPr/>
          <p:nvPr userDrawn="1"/>
        </p:nvSpPr>
        <p:spPr>
          <a:xfrm flipH="1">
            <a:off x="1" y="0"/>
            <a:ext cx="615695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15">
            <a:extLst>
              <a:ext uri="{FF2B5EF4-FFF2-40B4-BE49-F238E27FC236}">
                <a16:creationId xmlns:a16="http://schemas.microsoft.com/office/drawing/2014/main" id="{2D1A6DE0-F595-42B3-BE2F-8C23B649B6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727" y="1271588"/>
            <a:ext cx="4945495" cy="1748076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 marL="541325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78%</a:t>
            </a:r>
          </a:p>
        </p:txBody>
      </p:sp>
      <p:sp>
        <p:nvSpPr>
          <p:cNvPr id="11" name="Espace réservé du texte 15">
            <a:extLst>
              <a:ext uri="{FF2B5EF4-FFF2-40B4-BE49-F238E27FC236}">
                <a16:creationId xmlns:a16="http://schemas.microsoft.com/office/drawing/2014/main" id="{0E9E89CB-A409-4011-B3C0-5A0BC2A871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727" y="3166351"/>
            <a:ext cx="4945495" cy="2952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 marL="541325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CHIFFRE CLÉ</a:t>
            </a:r>
          </a:p>
        </p:txBody>
      </p:sp>
      <p:sp>
        <p:nvSpPr>
          <p:cNvPr id="14" name="Titre 7">
            <a:extLst>
              <a:ext uri="{FF2B5EF4-FFF2-40B4-BE49-F238E27FC236}">
                <a16:creationId xmlns:a16="http://schemas.microsoft.com/office/drawing/2014/main" id="{2868CC8E-4101-48CD-874B-B754927D5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3680" y="1004253"/>
            <a:ext cx="5212080" cy="1076009"/>
          </a:xfrm>
          <a:prstGeom prst="rect">
            <a:avLst/>
          </a:prstGeom>
        </p:spPr>
        <p:txBody>
          <a:bodyPr/>
          <a:lstStyle>
            <a:lvl1pPr algn="l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6A6EE510-6EE6-4CCA-9476-A1125A10C6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83681" y="2191857"/>
            <a:ext cx="5212080" cy="39270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76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FFRE CLÉ + TEXTE JAUNE /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05BBBBA-DC78-4656-8F4B-55A2B122EC08}"/>
              </a:ext>
            </a:extLst>
          </p:cNvPr>
          <p:cNvSpPr/>
          <p:nvPr userDrawn="1"/>
        </p:nvSpPr>
        <p:spPr>
          <a:xfrm flipH="1">
            <a:off x="1" y="0"/>
            <a:ext cx="615695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15">
            <a:extLst>
              <a:ext uri="{FF2B5EF4-FFF2-40B4-BE49-F238E27FC236}">
                <a16:creationId xmlns:a16="http://schemas.microsoft.com/office/drawing/2014/main" id="{2D1A6DE0-F595-42B3-BE2F-8C23B649B6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727" y="1271588"/>
            <a:ext cx="4945495" cy="1748076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8800">
                <a:latin typeface="+mj-lt"/>
              </a:defRPr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 marL="541325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78%</a:t>
            </a:r>
          </a:p>
        </p:txBody>
      </p:sp>
      <p:sp>
        <p:nvSpPr>
          <p:cNvPr id="11" name="Espace réservé du texte 15">
            <a:extLst>
              <a:ext uri="{FF2B5EF4-FFF2-40B4-BE49-F238E27FC236}">
                <a16:creationId xmlns:a16="http://schemas.microsoft.com/office/drawing/2014/main" id="{0E9E89CB-A409-4011-B3C0-5A0BC2A871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727" y="3166351"/>
            <a:ext cx="4945495" cy="2952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latin typeface="+mj-lt"/>
              </a:defRPr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 marL="541325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CHIFFRE CLÉ</a:t>
            </a:r>
          </a:p>
        </p:txBody>
      </p:sp>
      <p:sp>
        <p:nvSpPr>
          <p:cNvPr id="14" name="Titre 7">
            <a:extLst>
              <a:ext uri="{FF2B5EF4-FFF2-40B4-BE49-F238E27FC236}">
                <a16:creationId xmlns:a16="http://schemas.microsoft.com/office/drawing/2014/main" id="{2868CC8E-4101-48CD-874B-B754927D5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3680" y="1004253"/>
            <a:ext cx="5212080" cy="1076009"/>
          </a:xfrm>
          <a:prstGeom prst="rect">
            <a:avLst/>
          </a:prstGeom>
        </p:spPr>
        <p:txBody>
          <a:bodyPr/>
          <a:lstStyle>
            <a:lvl1pPr algn="l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F39AAC60-525C-493F-8AD0-1ED3D095E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83681" y="2191857"/>
            <a:ext cx="5212080" cy="39270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6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C280DB-F414-4571-B3C0-485CFB1AC1E0}"/>
              </a:ext>
            </a:extLst>
          </p:cNvPr>
          <p:cNvSpPr/>
          <p:nvPr userDrawn="1"/>
        </p:nvSpPr>
        <p:spPr>
          <a:xfrm>
            <a:off x="1" y="0"/>
            <a:ext cx="37719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E19945-AB79-4FE8-90A2-D2BEE9300891}"/>
              </a:ext>
            </a:extLst>
          </p:cNvPr>
          <p:cNvSpPr/>
          <p:nvPr userDrawn="1"/>
        </p:nvSpPr>
        <p:spPr>
          <a:xfrm>
            <a:off x="3771901" y="0"/>
            <a:ext cx="84201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82490535-A90B-4C2E-867F-23B80BF168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5226" y="1760540"/>
            <a:ext cx="6043613" cy="3146425"/>
          </a:xfrm>
          <a:prstGeom prst="rect">
            <a:avLst/>
          </a:prstGeom>
        </p:spPr>
        <p:txBody>
          <a:bodyPr/>
          <a:lstStyle>
            <a:lvl1pPr marL="358766" indent="-358766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Titre de la partie une - 20pt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459381D6-8843-4B02-A179-B852A51C13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04" y="1691642"/>
            <a:ext cx="3071621" cy="3146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SOMMAIRE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313BB03-AE33-43E5-B134-BB6143E316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17320"/>
            <a:ext cx="69246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52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FFRE CLÉ + TEXTE NOIR / JAU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05BBBBA-DC78-4656-8F4B-55A2B122EC08}"/>
              </a:ext>
            </a:extLst>
          </p:cNvPr>
          <p:cNvSpPr/>
          <p:nvPr userDrawn="1"/>
        </p:nvSpPr>
        <p:spPr>
          <a:xfrm>
            <a:off x="6156957" y="0"/>
            <a:ext cx="603504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4" name="Titre 7">
            <a:extLst>
              <a:ext uri="{FF2B5EF4-FFF2-40B4-BE49-F238E27FC236}">
                <a16:creationId xmlns:a16="http://schemas.microsoft.com/office/drawing/2014/main" id="{2868CC8E-4101-48CD-874B-B754927D5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3680" y="1004253"/>
            <a:ext cx="5212080" cy="1076009"/>
          </a:xfrm>
          <a:prstGeom prst="rect">
            <a:avLst/>
          </a:prstGeom>
        </p:spPr>
        <p:txBody>
          <a:bodyPr/>
          <a:lstStyle>
            <a:lvl1pPr algn="l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5E7A4C-0A26-4136-B689-B94EF98A086C}"/>
              </a:ext>
            </a:extLst>
          </p:cNvPr>
          <p:cNvSpPr/>
          <p:nvPr userDrawn="1"/>
        </p:nvSpPr>
        <p:spPr>
          <a:xfrm flipH="1">
            <a:off x="1" y="0"/>
            <a:ext cx="615695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17" name="Espace réservé de la date 2">
            <a:extLst>
              <a:ext uri="{FF2B5EF4-FFF2-40B4-BE49-F238E27FC236}">
                <a16:creationId xmlns:a16="http://schemas.microsoft.com/office/drawing/2014/main" id="{74B7A2E9-0CB6-44E5-B888-17832439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18" name="Espace réservé du pied de page 3">
            <a:extLst>
              <a:ext uri="{FF2B5EF4-FFF2-40B4-BE49-F238E27FC236}">
                <a16:creationId xmlns:a16="http://schemas.microsoft.com/office/drawing/2014/main" id="{62034439-4929-4118-AACC-DD3F2860F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25A2579-9C2C-4909-9F06-C686FF6F5CF3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73F110A3-AF33-4049-915A-51AB1B9C1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727" y="1271588"/>
            <a:ext cx="4945495" cy="1748076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8800">
                <a:solidFill>
                  <a:schemeClr val="accent1"/>
                </a:solidFill>
                <a:latin typeface="+mj-lt"/>
              </a:defRPr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 marL="541325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78%</a:t>
            </a:r>
          </a:p>
        </p:txBody>
      </p:sp>
      <p:sp>
        <p:nvSpPr>
          <p:cNvPr id="21" name="Espace réservé du texte 15">
            <a:extLst>
              <a:ext uri="{FF2B5EF4-FFF2-40B4-BE49-F238E27FC236}">
                <a16:creationId xmlns:a16="http://schemas.microsoft.com/office/drawing/2014/main" id="{FC1D0F7F-DF04-4C88-88DA-A5F91DA48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727" y="3166351"/>
            <a:ext cx="4945495" cy="2952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 marL="541325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CHIFFRE CLÉ</a:t>
            </a:r>
          </a:p>
        </p:txBody>
      </p:sp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81E8E4BA-550D-49ED-A868-09742E689F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83681" y="2191857"/>
            <a:ext cx="5212080" cy="39270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  <a:lvl3pPr marL="361942" indent="-18414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3pPr>
            <a:lvl4pPr marL="539737" indent="-1777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Texte courant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A313BB03-AE33-43E5-B134-BB6143E316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17320"/>
            <a:ext cx="69246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13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CHIFFRE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05BBBBA-DC78-4656-8F4B-55A2B122EC08}"/>
              </a:ext>
            </a:extLst>
          </p:cNvPr>
          <p:cNvSpPr/>
          <p:nvPr userDrawn="1"/>
        </p:nvSpPr>
        <p:spPr>
          <a:xfrm>
            <a:off x="6156957" y="0"/>
            <a:ext cx="60350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15">
            <a:extLst>
              <a:ext uri="{FF2B5EF4-FFF2-40B4-BE49-F238E27FC236}">
                <a16:creationId xmlns:a16="http://schemas.microsoft.com/office/drawing/2014/main" id="{2D1A6DE0-F595-42B3-BE2F-8C23B649B6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97867" y="1271588"/>
            <a:ext cx="4945495" cy="1748076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 marL="541325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78%</a:t>
            </a:r>
          </a:p>
        </p:txBody>
      </p:sp>
      <p:sp>
        <p:nvSpPr>
          <p:cNvPr id="11" name="Espace réservé du texte 15">
            <a:extLst>
              <a:ext uri="{FF2B5EF4-FFF2-40B4-BE49-F238E27FC236}">
                <a16:creationId xmlns:a16="http://schemas.microsoft.com/office/drawing/2014/main" id="{0E9E89CB-A409-4011-B3C0-5A0BC2A871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97867" y="3166351"/>
            <a:ext cx="4945495" cy="2952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 marL="541325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CHIFFRE CLÉ</a:t>
            </a:r>
          </a:p>
        </p:txBody>
      </p:sp>
      <p:sp>
        <p:nvSpPr>
          <p:cNvPr id="16" name="Espace réservé du contenu 5">
            <a:extLst>
              <a:ext uri="{FF2B5EF4-FFF2-40B4-BE49-F238E27FC236}">
                <a16:creationId xmlns:a16="http://schemas.microsoft.com/office/drawing/2014/main" id="{340F3DE0-7B29-41EA-A78E-37FD0017D0C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89618" y="1271590"/>
            <a:ext cx="5577721" cy="48472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fr-FR" dirty="0"/>
              <a:t>Graphique / Tableau / Image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B8AC735-A191-4575-8AA0-D425AC914C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69"/>
            <a:ext cx="69246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68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CHIFFRE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05BBBBA-DC78-4656-8F4B-55A2B122EC08}"/>
              </a:ext>
            </a:extLst>
          </p:cNvPr>
          <p:cNvSpPr/>
          <p:nvPr userDrawn="1"/>
        </p:nvSpPr>
        <p:spPr>
          <a:xfrm>
            <a:off x="6156957" y="0"/>
            <a:ext cx="603504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15">
            <a:extLst>
              <a:ext uri="{FF2B5EF4-FFF2-40B4-BE49-F238E27FC236}">
                <a16:creationId xmlns:a16="http://schemas.microsoft.com/office/drawing/2014/main" id="{2D1A6DE0-F595-42B3-BE2F-8C23B649B6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97867" y="1271588"/>
            <a:ext cx="4945495" cy="1748076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8800">
                <a:latin typeface="+mj-lt"/>
              </a:defRPr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 marL="541325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78%</a:t>
            </a:r>
          </a:p>
        </p:txBody>
      </p:sp>
      <p:sp>
        <p:nvSpPr>
          <p:cNvPr id="11" name="Espace réservé du texte 15">
            <a:extLst>
              <a:ext uri="{FF2B5EF4-FFF2-40B4-BE49-F238E27FC236}">
                <a16:creationId xmlns:a16="http://schemas.microsoft.com/office/drawing/2014/main" id="{0E9E89CB-A409-4011-B3C0-5A0BC2A871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97867" y="3166351"/>
            <a:ext cx="4945495" cy="2952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latin typeface="+mj-lt"/>
              </a:defRPr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 marL="541325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CHIFFRE CLÉ</a:t>
            </a:r>
          </a:p>
        </p:txBody>
      </p: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F58D70A8-C9F7-4CB8-99B6-EA2C892C77E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89618" y="1271590"/>
            <a:ext cx="5577721" cy="48472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fr-FR" dirty="0"/>
              <a:t>Graphique / Tableau / Image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313BB03-AE33-43E5-B134-BB6143E316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17320"/>
            <a:ext cx="69246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37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JAUNE + CHIFFRE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B889AD7-F8CC-46DF-86FF-69303D021800}"/>
              </a:ext>
            </a:extLst>
          </p:cNvPr>
          <p:cNvSpPr/>
          <p:nvPr userDrawn="1"/>
        </p:nvSpPr>
        <p:spPr>
          <a:xfrm>
            <a:off x="6156957" y="0"/>
            <a:ext cx="60350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5BBBBA-DC78-4656-8F4B-55A2B122EC08}"/>
              </a:ext>
            </a:extLst>
          </p:cNvPr>
          <p:cNvSpPr/>
          <p:nvPr userDrawn="1"/>
        </p:nvSpPr>
        <p:spPr>
          <a:xfrm flipH="1">
            <a:off x="1" y="0"/>
            <a:ext cx="615695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numéro de diapositive 4">
            <a:extLst>
              <a:ext uri="{FF2B5EF4-FFF2-40B4-BE49-F238E27FC236}">
                <a16:creationId xmlns:a16="http://schemas.microsoft.com/office/drawing/2014/main" id="{AEE97DAD-6C50-4919-86AE-DE2AF0DA6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435FE6F7-6252-4D0A-A712-F4BAD7977A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97867" y="1271588"/>
            <a:ext cx="4945495" cy="1748076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 marL="541325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78%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BB2E679C-F078-49E8-BE53-E49B000A83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97867" y="3166351"/>
            <a:ext cx="4945495" cy="2952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2558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 marL="541325" indent="-18255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CHIFFRE CLÉ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B8AC735-A191-4575-8AA0-D425AC914C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69"/>
            <a:ext cx="692469" cy="324000"/>
          </a:xfrm>
          <a:prstGeom prst="rect">
            <a:avLst/>
          </a:prstGeom>
        </p:spPr>
      </p:pic>
      <p:sp>
        <p:nvSpPr>
          <p:cNvPr id="22" name="Espace réservé du contenu 5">
            <a:extLst>
              <a:ext uri="{FF2B5EF4-FFF2-40B4-BE49-F238E27FC236}">
                <a16:creationId xmlns:a16="http://schemas.microsoft.com/office/drawing/2014/main" id="{A8CC8FEC-B695-4203-9302-752D8B3566D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89618" y="1271590"/>
            <a:ext cx="5577721" cy="48472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fr-FR" dirty="0"/>
              <a:t>Graphique / Tableau / Image</a:t>
            </a:r>
          </a:p>
        </p:txBody>
      </p:sp>
    </p:spTree>
    <p:extLst>
      <p:ext uri="{BB962C8B-B14F-4D97-AF65-F5344CB8AC3E}">
        <p14:creationId xmlns:p14="http://schemas.microsoft.com/office/powerpoint/2010/main" val="883349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GRAPH TABLEAU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7">
            <a:extLst>
              <a:ext uri="{FF2B5EF4-FFF2-40B4-BE49-F238E27FC236}">
                <a16:creationId xmlns:a16="http://schemas.microsoft.com/office/drawing/2014/main" id="{73B461BA-D0CC-4038-BAD0-E6C7BBE4CE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7" y="1004252"/>
            <a:ext cx="2684145" cy="2073275"/>
          </a:xfrm>
          <a:prstGeom prst="rect">
            <a:avLst/>
          </a:prstGeom>
        </p:spPr>
        <p:txBody>
          <a:bodyPr/>
          <a:lstStyle>
            <a:lvl1pPr algn="r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99C9BAF4-DC0A-455C-9E42-AF52F63213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6737" y="3252150"/>
            <a:ext cx="2684145" cy="138843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ou chapô sur une ou plusieurs lignes 14pt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001B514D-9320-4990-BEF5-CC52B560169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635375" y="1004889"/>
            <a:ext cx="8021639" cy="508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fr-FR" dirty="0"/>
              <a:t>Graphique / Tableau / Image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2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7">
            <a:extLst>
              <a:ext uri="{FF2B5EF4-FFF2-40B4-BE49-F238E27FC236}">
                <a16:creationId xmlns:a16="http://schemas.microsoft.com/office/drawing/2014/main" id="{9E7CDC07-0AC4-447F-9B9B-187F84839B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737" y="1004252"/>
            <a:ext cx="2684145" cy="2073275"/>
          </a:xfrm>
          <a:prstGeom prst="rect">
            <a:avLst/>
          </a:prstGeom>
        </p:spPr>
        <p:txBody>
          <a:bodyPr/>
          <a:lstStyle>
            <a:lvl1pPr algn="r">
              <a:tabLst>
                <a:tab pos="266693" algn="l"/>
              </a:tabLst>
              <a:defRPr sz="2400"/>
            </a:lvl1pPr>
          </a:lstStyle>
          <a:p>
            <a:r>
              <a:rPr lang="fr-FR" dirty="0"/>
              <a:t>TITRE DE LA PAGE SUR UNE OU PLUSIEURS LIGNES 24pt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02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E755D4-295C-47BA-9555-3FBD074DCC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441D5BF-D45F-4256-8F25-AAA6A65BB475}"/>
              </a:ext>
            </a:extLst>
          </p:cNvPr>
          <p:cNvSpPr txBox="1"/>
          <p:nvPr userDrawn="1"/>
        </p:nvSpPr>
        <p:spPr>
          <a:xfrm>
            <a:off x="3792230" y="2644173"/>
            <a:ext cx="4607543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sz="9600" dirty="0">
                <a:latin typeface="+mj-lt"/>
              </a:rPr>
              <a:t>MERCI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17ED6C3-B246-47E4-B743-310C5BFA26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961" y="5935419"/>
            <a:ext cx="1244081" cy="5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2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ADD6A3A-E948-4754-921F-D5617C7C20CC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space réservé de la date 75">
            <a:extLst>
              <a:ext uri="{FF2B5EF4-FFF2-40B4-BE49-F238E27FC236}">
                <a16:creationId xmlns:a16="http://schemas.microsoft.com/office/drawing/2014/main" id="{E5E659A6-AABC-44AC-B652-05D134AF79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55437" y="6266210"/>
            <a:ext cx="1333251" cy="365125"/>
          </a:xfrm>
        </p:spPr>
        <p:txBody>
          <a:bodyPr/>
          <a:lstStyle/>
          <a:p>
            <a:r>
              <a:rPr lang="fr-FR"/>
              <a:t>Janvier 2025</a:t>
            </a:r>
            <a:endParaRPr lang="fr-FR" dirty="0"/>
          </a:p>
        </p:txBody>
      </p:sp>
      <p:sp>
        <p:nvSpPr>
          <p:cNvPr id="77" name="Espace réservé du pied de page 76">
            <a:extLst>
              <a:ext uri="{FF2B5EF4-FFF2-40B4-BE49-F238E27FC236}">
                <a16:creationId xmlns:a16="http://schemas.microsoft.com/office/drawing/2014/main" id="{BF16E0B0-88EF-4F51-A8BD-15000869F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6926" y="6266210"/>
            <a:ext cx="4705788" cy="365125"/>
          </a:xfrm>
        </p:spPr>
        <p:txBody>
          <a:bodyPr/>
          <a:lstStyle/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78" name="Espace réservé du numéro de diapositive 77">
            <a:extLst>
              <a:ext uri="{FF2B5EF4-FFF2-40B4-BE49-F238E27FC236}">
                <a16:creationId xmlns:a16="http://schemas.microsoft.com/office/drawing/2014/main" id="{1B4CEA3F-049C-4B43-A8F9-66D75473D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2" name="Graphique 22">
            <a:extLst>
              <a:ext uri="{FF2B5EF4-FFF2-40B4-BE49-F238E27FC236}">
                <a16:creationId xmlns:a16="http://schemas.microsoft.com/office/drawing/2014/main" id="{A775F464-3616-4E83-BE7B-35426247BA4D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1" y="5788660"/>
            <a:ext cx="2282563" cy="1315546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21BFD9E9-A181-42A3-8F4C-102CB2BC024C}"/>
              </a:ext>
            </a:extLst>
          </p:cNvPr>
          <p:cNvGrpSpPr/>
          <p:nvPr userDrawn="1"/>
        </p:nvGrpSpPr>
        <p:grpSpPr>
          <a:xfrm>
            <a:off x="12103893" y="332656"/>
            <a:ext cx="88107" cy="1402510"/>
            <a:chOff x="12103894" y="219915"/>
            <a:chExt cx="88106" cy="147301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D14F42-BFF4-44D8-9CF3-9BF868D952B5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CD3936-FA2C-4EA1-9678-8E87B8CF7788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EE5A546-A206-4A96-BF58-C858F2D9FB03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EC398E-7E13-432F-AC46-547FE9D07D3E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pic>
        <p:nvPicPr>
          <p:cNvPr id="19" name="Image 1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5682" y="6355458"/>
            <a:ext cx="563935" cy="18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8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EA670F-A89B-44C5-98F3-A5E717D628C4}"/>
              </a:ext>
            </a:extLst>
          </p:cNvPr>
          <p:cNvSpPr/>
          <p:nvPr userDrawn="1"/>
        </p:nvSpPr>
        <p:spPr>
          <a:xfrm>
            <a:off x="335362" y="332656"/>
            <a:ext cx="11521279" cy="1299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/>
          </a:p>
        </p:txBody>
      </p:sp>
      <p:sp>
        <p:nvSpPr>
          <p:cNvPr id="12" name="Espace réservé pour une image  12">
            <a:extLst>
              <a:ext uri="{FF2B5EF4-FFF2-40B4-BE49-F238E27FC236}">
                <a16:creationId xmlns:a16="http://schemas.microsoft.com/office/drawing/2014/main" id="{96294898-58ED-48FD-AA0C-EED1FBF6D1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79975" y="332660"/>
            <a:ext cx="5976664" cy="5849069"/>
          </a:xfrm>
          <a:custGeom>
            <a:avLst/>
            <a:gdLst>
              <a:gd name="connsiteX0" fmla="*/ 0 w 5976664"/>
              <a:gd name="connsiteY0" fmla="*/ 0 h 5849069"/>
              <a:gd name="connsiteX1" fmla="*/ 5976664 w 5976664"/>
              <a:gd name="connsiteY1" fmla="*/ 0 h 5849069"/>
              <a:gd name="connsiteX2" fmla="*/ 5976664 w 5976664"/>
              <a:gd name="connsiteY2" fmla="*/ 5849069 h 5849069"/>
              <a:gd name="connsiteX3" fmla="*/ 4632843 w 5976664"/>
              <a:gd name="connsiteY3" fmla="*/ 5849069 h 5849069"/>
              <a:gd name="connsiteX4" fmla="*/ 4632843 w 5976664"/>
              <a:gd name="connsiteY4" fmla="*/ 5844386 h 5849069"/>
              <a:gd name="connsiteX5" fmla="*/ 4632858 w 5976664"/>
              <a:gd name="connsiteY5" fmla="*/ 5844386 h 5849069"/>
              <a:gd name="connsiteX6" fmla="*/ 4632858 w 5976664"/>
              <a:gd name="connsiteY6" fmla="*/ 1371414 h 5849069"/>
              <a:gd name="connsiteX7" fmla="*/ 4628006 w 5976664"/>
              <a:gd name="connsiteY7" fmla="*/ 1371414 h 5849069"/>
              <a:gd name="connsiteX8" fmla="*/ 4628006 w 5976664"/>
              <a:gd name="connsiteY8" fmla="*/ 1299294 h 5849069"/>
              <a:gd name="connsiteX9" fmla="*/ 0 w 5976664"/>
              <a:gd name="connsiteY9" fmla="*/ 1299294 h 584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76664" h="5849069">
                <a:moveTo>
                  <a:pt x="0" y="0"/>
                </a:moveTo>
                <a:lnTo>
                  <a:pt x="5976664" y="0"/>
                </a:lnTo>
                <a:lnTo>
                  <a:pt x="5976664" y="5849069"/>
                </a:lnTo>
                <a:lnTo>
                  <a:pt x="4632843" y="5849069"/>
                </a:lnTo>
                <a:lnTo>
                  <a:pt x="4632843" y="5844386"/>
                </a:lnTo>
                <a:lnTo>
                  <a:pt x="4632858" y="5844386"/>
                </a:lnTo>
                <a:lnTo>
                  <a:pt x="4632858" y="1371414"/>
                </a:lnTo>
                <a:lnTo>
                  <a:pt x="4628006" y="1371414"/>
                </a:lnTo>
                <a:lnTo>
                  <a:pt x="4628006" y="1299294"/>
                </a:lnTo>
                <a:lnTo>
                  <a:pt x="0" y="12992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663462-3421-4CF1-865C-D267CDA435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362" y="473281"/>
            <a:ext cx="11521279" cy="9032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650D1CCD-C5C5-4B50-A8C8-F5A70CD74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3475" y="1988840"/>
            <a:ext cx="8208911" cy="3744416"/>
          </a:xfrm>
        </p:spPr>
        <p:txBody>
          <a:bodyPr tIns="36000" bIns="36000">
            <a:normAutofit/>
          </a:bodyPr>
          <a:lstStyle>
            <a:lvl1pPr marL="342891" marR="0" indent="-342891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22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9" name="Espace réservé du texte 19">
            <a:extLst>
              <a:ext uri="{FF2B5EF4-FFF2-40B4-BE49-F238E27FC236}">
                <a16:creationId xmlns:a16="http://schemas.microsoft.com/office/drawing/2014/main" id="{8EE6A684-0469-4B25-9B56-0FAFE447ED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40417" y="1988840"/>
            <a:ext cx="417427" cy="3841796"/>
          </a:xfrm>
        </p:spPr>
        <p:txBody>
          <a:bodyPr wrap="none" tIns="3600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Font typeface="+mj-lt"/>
              <a:buNone/>
              <a:tabLst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FF746E4F-542F-4108-87C2-17AEB6456FDB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955437" y="6266212"/>
            <a:ext cx="1333251" cy="365125"/>
          </a:xfrm>
        </p:spPr>
        <p:txBody>
          <a:bodyPr/>
          <a:lstStyle>
            <a:lvl1pPr>
              <a:defRPr sz="700"/>
            </a:lvl1pPr>
          </a:lstStyle>
          <a:p>
            <a:r>
              <a:rPr lang="fr-FR"/>
              <a:t>Janvier 2025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36981E8-8399-468B-A558-5238F4DAB68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7165502" y="6266212"/>
            <a:ext cx="3899052" cy="365125"/>
          </a:xfrm>
        </p:spPr>
        <p:txBody>
          <a:bodyPr/>
          <a:lstStyle>
            <a:lvl1pPr>
              <a:defRPr sz="700"/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E812846-888C-4F74-AB05-548493112F7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34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it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9E3B94C0-2672-4F61-B3C5-97E280171C73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337369 w 12192001"/>
              <a:gd name="connsiteY0" fmla="*/ 324780 h 6858000"/>
              <a:gd name="connsiteX1" fmla="*/ 337369 w 12192001"/>
              <a:gd name="connsiteY1" fmla="*/ 332656 h 6858000"/>
              <a:gd name="connsiteX2" fmla="*/ 335361 w 12192001"/>
              <a:gd name="connsiteY2" fmla="*/ 332656 h 6858000"/>
              <a:gd name="connsiteX3" fmla="*/ 335361 w 12192001"/>
              <a:gd name="connsiteY3" fmla="*/ 5941695 h 6858000"/>
              <a:gd name="connsiteX4" fmla="*/ 2708911 w 12192001"/>
              <a:gd name="connsiteY4" fmla="*/ 5941695 h 6858000"/>
              <a:gd name="connsiteX5" fmla="*/ 2708911 w 12192001"/>
              <a:gd name="connsiteY5" fmla="*/ 6525344 h 6858000"/>
              <a:gd name="connsiteX6" fmla="*/ 2711624 w 12192001"/>
              <a:gd name="connsiteY6" fmla="*/ 6525344 h 6858000"/>
              <a:gd name="connsiteX7" fmla="*/ 2711624 w 12192001"/>
              <a:gd name="connsiteY7" fmla="*/ 6533220 h 6858000"/>
              <a:gd name="connsiteX8" fmla="*/ 11867220 w 12192001"/>
              <a:gd name="connsiteY8" fmla="*/ 6533220 h 6858000"/>
              <a:gd name="connsiteX9" fmla="*/ 11867220 w 12192001"/>
              <a:gd name="connsiteY9" fmla="*/ 324780 h 6858000"/>
              <a:gd name="connsiteX10" fmla="*/ 0 w 12192001"/>
              <a:gd name="connsiteY10" fmla="*/ 0 h 6858000"/>
              <a:gd name="connsiteX11" fmla="*/ 1 w 12192001"/>
              <a:gd name="connsiteY11" fmla="*/ 0 h 6858000"/>
              <a:gd name="connsiteX12" fmla="*/ 12589 w 12192001"/>
              <a:gd name="connsiteY12" fmla="*/ 0 h 6858000"/>
              <a:gd name="connsiteX13" fmla="*/ 337369 w 12192001"/>
              <a:gd name="connsiteY13" fmla="*/ 0 h 6858000"/>
              <a:gd name="connsiteX14" fmla="*/ 11867220 w 12192001"/>
              <a:gd name="connsiteY14" fmla="*/ 0 h 6858000"/>
              <a:gd name="connsiteX15" fmla="*/ 12191999 w 12192001"/>
              <a:gd name="connsiteY15" fmla="*/ 0 h 6858000"/>
              <a:gd name="connsiteX16" fmla="*/ 12192000 w 12192001"/>
              <a:gd name="connsiteY16" fmla="*/ 0 h 6858000"/>
              <a:gd name="connsiteX17" fmla="*/ 12192001 w 12192001"/>
              <a:gd name="connsiteY17" fmla="*/ 0 h 6858000"/>
              <a:gd name="connsiteX18" fmla="*/ 12192001 w 12192001"/>
              <a:gd name="connsiteY18" fmla="*/ 324780 h 6858000"/>
              <a:gd name="connsiteX19" fmla="*/ 12192000 w 12192001"/>
              <a:gd name="connsiteY19" fmla="*/ 324780 h 6858000"/>
              <a:gd name="connsiteX20" fmla="*/ 12192000 w 12192001"/>
              <a:gd name="connsiteY20" fmla="*/ 6533220 h 6858000"/>
              <a:gd name="connsiteX21" fmla="*/ 12192001 w 12192001"/>
              <a:gd name="connsiteY21" fmla="*/ 6533220 h 6858000"/>
              <a:gd name="connsiteX22" fmla="*/ 12192001 w 12192001"/>
              <a:gd name="connsiteY22" fmla="*/ 6858000 h 6858000"/>
              <a:gd name="connsiteX23" fmla="*/ 12191999 w 12192001"/>
              <a:gd name="connsiteY23" fmla="*/ 6858000 h 6858000"/>
              <a:gd name="connsiteX24" fmla="*/ 2711624 w 12192001"/>
              <a:gd name="connsiteY24" fmla="*/ 6858000 h 6858000"/>
              <a:gd name="connsiteX25" fmla="*/ 2708911 w 12192001"/>
              <a:gd name="connsiteY25" fmla="*/ 6858000 h 6858000"/>
              <a:gd name="connsiteX26" fmla="*/ 2062163 w 12192001"/>
              <a:gd name="connsiteY26" fmla="*/ 6858000 h 6858000"/>
              <a:gd name="connsiteX27" fmla="*/ 12315 w 12192001"/>
              <a:gd name="connsiteY27" fmla="*/ 6858000 h 6858000"/>
              <a:gd name="connsiteX28" fmla="*/ 1 w 12192001"/>
              <a:gd name="connsiteY28" fmla="*/ 6858000 h 6858000"/>
              <a:gd name="connsiteX29" fmla="*/ 0 w 12192001"/>
              <a:gd name="connsiteY29" fmla="*/ 6858000 h 6858000"/>
              <a:gd name="connsiteX30" fmla="*/ 0 w 12192001"/>
              <a:gd name="connsiteY30" fmla="*/ 60864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1" h="6858000">
                <a:moveTo>
                  <a:pt x="337369" y="324780"/>
                </a:moveTo>
                <a:lnTo>
                  <a:pt x="337369" y="332656"/>
                </a:lnTo>
                <a:lnTo>
                  <a:pt x="335361" y="332656"/>
                </a:lnTo>
                <a:lnTo>
                  <a:pt x="335361" y="5941695"/>
                </a:lnTo>
                <a:lnTo>
                  <a:pt x="2708911" y="5941695"/>
                </a:lnTo>
                <a:lnTo>
                  <a:pt x="2708911" y="6525344"/>
                </a:lnTo>
                <a:lnTo>
                  <a:pt x="2711624" y="6525344"/>
                </a:lnTo>
                <a:lnTo>
                  <a:pt x="2711624" y="6533220"/>
                </a:lnTo>
                <a:lnTo>
                  <a:pt x="11867220" y="6533220"/>
                </a:lnTo>
                <a:lnTo>
                  <a:pt x="11867220" y="32478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589" y="0"/>
                </a:lnTo>
                <a:lnTo>
                  <a:pt x="337369" y="0"/>
                </a:lnTo>
                <a:lnTo>
                  <a:pt x="11867220" y="0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1" y="0"/>
                </a:lnTo>
                <a:lnTo>
                  <a:pt x="12192001" y="324780"/>
                </a:lnTo>
                <a:lnTo>
                  <a:pt x="12192000" y="324780"/>
                </a:lnTo>
                <a:lnTo>
                  <a:pt x="12192000" y="6533220"/>
                </a:lnTo>
                <a:lnTo>
                  <a:pt x="12192001" y="6533220"/>
                </a:lnTo>
                <a:lnTo>
                  <a:pt x="12192001" y="6858000"/>
                </a:lnTo>
                <a:lnTo>
                  <a:pt x="12191999" y="6858000"/>
                </a:lnTo>
                <a:lnTo>
                  <a:pt x="2711624" y="6858000"/>
                </a:lnTo>
                <a:lnTo>
                  <a:pt x="2708911" y="6858000"/>
                </a:lnTo>
                <a:lnTo>
                  <a:pt x="2062163" y="6858000"/>
                </a:lnTo>
                <a:lnTo>
                  <a:pt x="12315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086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 dirty="0"/>
          </a:p>
        </p:txBody>
      </p:sp>
      <p:sp>
        <p:nvSpPr>
          <p:cNvPr id="91" name="Forme libre : forme 90">
            <a:extLst>
              <a:ext uri="{FF2B5EF4-FFF2-40B4-BE49-F238E27FC236}">
                <a16:creationId xmlns:a16="http://schemas.microsoft.com/office/drawing/2014/main" id="{6031C171-86E8-4DDC-88E3-ADBB609A89AD}"/>
              </a:ext>
            </a:extLst>
          </p:cNvPr>
          <p:cNvSpPr/>
          <p:nvPr userDrawn="1"/>
        </p:nvSpPr>
        <p:spPr>
          <a:xfrm rot="5400000">
            <a:off x="7010402" y="1412084"/>
            <a:ext cx="1101825" cy="1101825"/>
          </a:xfrm>
          <a:custGeom>
            <a:avLst/>
            <a:gdLst>
              <a:gd name="connsiteX0" fmla="*/ 0 w 1101825"/>
              <a:gd name="connsiteY0" fmla="*/ 1101825 h 1101825"/>
              <a:gd name="connsiteX1" fmla="*/ 0 w 1101825"/>
              <a:gd name="connsiteY1" fmla="*/ 0 h 1101825"/>
              <a:gd name="connsiteX2" fmla="*/ 345436 w 1101825"/>
              <a:gd name="connsiteY2" fmla="*/ 0 h 1101825"/>
              <a:gd name="connsiteX3" fmla="*/ 345436 w 1101825"/>
              <a:gd name="connsiteY3" fmla="*/ 1 h 1101825"/>
              <a:gd name="connsiteX4" fmla="*/ 1101825 w 1101825"/>
              <a:gd name="connsiteY4" fmla="*/ 1 h 1101825"/>
              <a:gd name="connsiteX5" fmla="*/ 1101825 w 1101825"/>
              <a:gd name="connsiteY5" fmla="*/ 345436 h 1101825"/>
              <a:gd name="connsiteX6" fmla="*/ 345436 w 1101825"/>
              <a:gd name="connsiteY6" fmla="*/ 345436 h 1101825"/>
              <a:gd name="connsiteX7" fmla="*/ 345436 w 1101825"/>
              <a:gd name="connsiteY7" fmla="*/ 1101825 h 110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1825" h="1101825">
                <a:moveTo>
                  <a:pt x="0" y="1101825"/>
                </a:moveTo>
                <a:lnTo>
                  <a:pt x="0" y="0"/>
                </a:lnTo>
                <a:lnTo>
                  <a:pt x="345436" y="0"/>
                </a:lnTo>
                <a:lnTo>
                  <a:pt x="345436" y="1"/>
                </a:lnTo>
                <a:lnTo>
                  <a:pt x="1101825" y="1"/>
                </a:lnTo>
                <a:lnTo>
                  <a:pt x="1101825" y="345436"/>
                </a:lnTo>
                <a:lnTo>
                  <a:pt x="345436" y="345436"/>
                </a:lnTo>
                <a:lnTo>
                  <a:pt x="345436" y="11018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3B710E8-959D-4375-9525-F35950162090}"/>
              </a:ext>
            </a:extLst>
          </p:cNvPr>
          <p:cNvSpPr/>
          <p:nvPr userDrawn="1"/>
        </p:nvSpPr>
        <p:spPr>
          <a:xfrm>
            <a:off x="4424669" y="1757516"/>
            <a:ext cx="3342968" cy="3342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/>
          </a:p>
        </p:txBody>
      </p:sp>
      <p:sp>
        <p:nvSpPr>
          <p:cNvPr id="94" name="Forme libre : forme 93">
            <a:extLst>
              <a:ext uri="{FF2B5EF4-FFF2-40B4-BE49-F238E27FC236}">
                <a16:creationId xmlns:a16="http://schemas.microsoft.com/office/drawing/2014/main" id="{F3880C60-ED34-4AC4-9AF0-0A324A26765D}"/>
              </a:ext>
            </a:extLst>
          </p:cNvPr>
          <p:cNvSpPr/>
          <p:nvPr userDrawn="1"/>
        </p:nvSpPr>
        <p:spPr>
          <a:xfrm>
            <a:off x="4313509" y="3874297"/>
            <a:ext cx="1339203" cy="1339204"/>
          </a:xfrm>
          <a:custGeom>
            <a:avLst/>
            <a:gdLst>
              <a:gd name="connsiteX0" fmla="*/ 1 w 1339203"/>
              <a:gd name="connsiteY0" fmla="*/ 0 h 1339204"/>
              <a:gd name="connsiteX1" fmla="*/ 111005 w 1339203"/>
              <a:gd name="connsiteY1" fmla="*/ 0 h 1339204"/>
              <a:gd name="connsiteX2" fmla="*/ 111005 w 1339203"/>
              <a:gd name="connsiteY2" fmla="*/ 1228200 h 1339204"/>
              <a:gd name="connsiteX3" fmla="*/ 1339203 w 1339203"/>
              <a:gd name="connsiteY3" fmla="*/ 1228200 h 1339204"/>
              <a:gd name="connsiteX4" fmla="*/ 1339203 w 1339203"/>
              <a:gd name="connsiteY4" fmla="*/ 1339204 h 1339204"/>
              <a:gd name="connsiteX5" fmla="*/ 0 w 1339203"/>
              <a:gd name="connsiteY5" fmla="*/ 1339204 h 1339204"/>
              <a:gd name="connsiteX6" fmla="*/ 0 w 1339203"/>
              <a:gd name="connsiteY6" fmla="*/ 1228200 h 1339204"/>
              <a:gd name="connsiteX7" fmla="*/ 1 w 1339203"/>
              <a:gd name="connsiteY7" fmla="*/ 1228200 h 133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9203" h="1339204">
                <a:moveTo>
                  <a:pt x="1" y="0"/>
                </a:moveTo>
                <a:lnTo>
                  <a:pt x="111005" y="0"/>
                </a:lnTo>
                <a:lnTo>
                  <a:pt x="111005" y="1228200"/>
                </a:lnTo>
                <a:lnTo>
                  <a:pt x="1339203" y="1228200"/>
                </a:lnTo>
                <a:lnTo>
                  <a:pt x="1339203" y="1339204"/>
                </a:lnTo>
                <a:lnTo>
                  <a:pt x="0" y="1339204"/>
                </a:lnTo>
                <a:lnTo>
                  <a:pt x="0" y="1228200"/>
                </a:lnTo>
                <a:lnTo>
                  <a:pt x="1" y="12282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19D896F-255B-4B23-B1AD-3C0DF973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16" y="3026655"/>
            <a:ext cx="3342968" cy="903236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6" name="Espace réservé du texte 95">
            <a:extLst>
              <a:ext uri="{FF2B5EF4-FFF2-40B4-BE49-F238E27FC236}">
                <a16:creationId xmlns:a16="http://schemas.microsoft.com/office/drawing/2014/main" id="{599541E7-1D49-482B-AA22-74C15E4B7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4517" y="4281934"/>
            <a:ext cx="3343275" cy="792163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280980" indent="0" algn="l">
              <a:buNone/>
              <a:defRPr/>
            </a:lvl2pPr>
            <a:lvl3pPr marL="552437" indent="0" algn="l">
              <a:buNone/>
              <a:defRPr/>
            </a:lvl3pPr>
            <a:lvl4pPr marL="927077" indent="0" algn="l">
              <a:buNone/>
              <a:defRPr/>
            </a:lvl4pPr>
            <a:lvl5pPr marL="1289018" indent="0" algn="l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F23288A0-5393-4445-A712-A1D31483C379}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6096153" y="3768963"/>
            <a:ext cx="0" cy="6043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texte 99">
            <a:extLst>
              <a:ext uri="{FF2B5EF4-FFF2-40B4-BE49-F238E27FC236}">
                <a16:creationId xmlns:a16="http://schemas.microsoft.com/office/drawing/2014/main" id="{352C8794-FA86-4A5D-B1B4-613979F0F1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7153" y="2080513"/>
            <a:ext cx="1778000" cy="1103312"/>
          </a:xfrm>
        </p:spPr>
        <p:txBody>
          <a:bodyPr anchor="ctr">
            <a:noAutofit/>
          </a:bodyPr>
          <a:lstStyle>
            <a:lvl1pPr marL="0" indent="0" algn="ctr">
              <a:buNone/>
              <a:defRPr sz="66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00</a:t>
            </a:r>
          </a:p>
        </p:txBody>
      </p:sp>
      <p:pic>
        <p:nvPicPr>
          <p:cNvPr id="17" name="Graphique 22">
            <a:extLst>
              <a:ext uri="{FF2B5EF4-FFF2-40B4-BE49-F238E27FC236}">
                <a16:creationId xmlns:a16="http://schemas.microsoft.com/office/drawing/2014/main" id="{E44C4F2C-DFAD-4610-A7E4-E7B6136C99B7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1" y="5788660"/>
            <a:ext cx="2282563" cy="1315546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196E1C21-AACF-40FB-9CAD-0E32B8FFE4D5}"/>
              </a:ext>
            </a:extLst>
          </p:cNvPr>
          <p:cNvGrpSpPr/>
          <p:nvPr userDrawn="1"/>
        </p:nvGrpSpPr>
        <p:grpSpPr>
          <a:xfrm>
            <a:off x="12103893" y="332656"/>
            <a:ext cx="88107" cy="1402510"/>
            <a:chOff x="12103894" y="219915"/>
            <a:chExt cx="88106" cy="147301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70F2420-4617-4F7D-A610-7591BBCF4C36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556BDA-FCC4-4F33-9C81-2B9D8312D001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B1F619-4499-4555-8DDB-F4F5BC5F05CF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CA95C1-A51E-4279-9A7A-0D46E998EAD4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pic>
        <p:nvPicPr>
          <p:cNvPr id="24" name="Image 2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5683" y="6355460"/>
            <a:ext cx="563935" cy="18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E19945-AB79-4FE8-90A2-D2BEE9300891}"/>
              </a:ext>
            </a:extLst>
          </p:cNvPr>
          <p:cNvSpPr/>
          <p:nvPr userDrawn="1"/>
        </p:nvSpPr>
        <p:spPr>
          <a:xfrm flipH="1">
            <a:off x="1" y="0"/>
            <a:ext cx="3771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82490535-A90B-4C2E-867F-23B80BF168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5226" y="1760540"/>
            <a:ext cx="6043613" cy="3146425"/>
          </a:xfrm>
          <a:prstGeom prst="rect">
            <a:avLst/>
          </a:prstGeom>
        </p:spPr>
        <p:txBody>
          <a:bodyPr/>
          <a:lstStyle>
            <a:lvl1pPr marL="358766" indent="-358766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Titre de la partie une - 20pt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459381D6-8843-4B02-A179-B852A51C13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504" y="1691642"/>
            <a:ext cx="3071621" cy="3146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3600">
                <a:latin typeface="+mj-lt"/>
              </a:defRPr>
            </a:lvl1pPr>
          </a:lstStyle>
          <a:p>
            <a:pPr lvl="0"/>
            <a:r>
              <a:rPr lang="fr-FR" dirty="0"/>
              <a:t>SOMMAIRE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08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36BA1C7-9525-4F18-8324-7097F1BD8E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Janvier 2025</a:t>
            </a: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EECD706-166F-4806-8D27-CCFFA3B130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SAM 1 – Développement Durable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2D86761-9465-407C-8C01-75FD7574C8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2C282E-6EDF-4FA8-80F0-AB70275BED51}" type="slidenum">
              <a:rPr lang="en-US" altLang="fr-FR"/>
              <a:pPr/>
              <a:t>‹#›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707870455"/>
      </p:ext>
    </p:extLst>
  </p:cSld>
  <p:clrMapOvr>
    <a:masterClrMapping/>
  </p:clrMapOvr>
  <p:transition spd="slow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u 1 colon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B83D37-8D82-40C7-B32E-DD6A0DAB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628803"/>
            <a:ext cx="11522077" cy="4464025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EFD684-202D-4D8F-8AFC-EAA02D8EB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F5E52BF2-A491-4678-876E-9E9820A9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07541FBC-E40D-486A-968C-E8BA3CF01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55437" y="6266212"/>
            <a:ext cx="13332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9585FCAB-B0DF-4DBB-99B8-DF29B3B10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94999" y="6266212"/>
            <a:ext cx="4057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cap="all" spc="30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8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QUE NUMERO - NOIR /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6BBC1D-E2B1-497D-B628-1DD0BA7B4E24}"/>
              </a:ext>
            </a:extLst>
          </p:cNvPr>
          <p:cNvSpPr/>
          <p:nvPr userDrawn="1"/>
        </p:nvSpPr>
        <p:spPr>
          <a:xfrm>
            <a:off x="1" y="0"/>
            <a:ext cx="37719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E19945-AB79-4FE8-90A2-D2BEE9300891}"/>
              </a:ext>
            </a:extLst>
          </p:cNvPr>
          <p:cNvSpPr/>
          <p:nvPr userDrawn="1"/>
        </p:nvSpPr>
        <p:spPr>
          <a:xfrm>
            <a:off x="3771901" y="0"/>
            <a:ext cx="84201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7">
            <a:extLst>
              <a:ext uri="{FF2B5EF4-FFF2-40B4-BE49-F238E27FC236}">
                <a16:creationId xmlns:a16="http://schemas.microsoft.com/office/drawing/2014/main" id="{935876CC-5448-4A40-86F4-8A63702C8C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0155" y="1744982"/>
            <a:ext cx="5863591" cy="2073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266693" algn="l"/>
              </a:tabLst>
              <a:defRPr sz="3600"/>
            </a:lvl1pPr>
          </a:lstStyle>
          <a:p>
            <a:r>
              <a:rPr lang="fr-FR" dirty="0"/>
              <a:t>TITRE DE LA PARTIE SUR UNE OU PLUSIEURS LIGNES 36pt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0B289BCF-DEB3-4480-9DD3-8E9F49201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155" y="3992880"/>
            <a:ext cx="5863591" cy="1341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ou description rapide de la partie sur une ou plusieurs lignes 18pt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BFB16C0C-0D46-4514-9E82-BADA3FA6F9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1604" y="1744981"/>
            <a:ext cx="1663065" cy="2073275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1500">
                <a:solidFill>
                  <a:schemeClr val="accent1"/>
                </a:solidFill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1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313BB03-AE33-43E5-B134-BB6143E316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17320"/>
            <a:ext cx="69246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98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QUE NUMERO - BLANC /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E19945-AB79-4FE8-90A2-D2BEE9300891}"/>
              </a:ext>
            </a:extLst>
          </p:cNvPr>
          <p:cNvSpPr/>
          <p:nvPr userDrawn="1"/>
        </p:nvSpPr>
        <p:spPr>
          <a:xfrm>
            <a:off x="3771901" y="0"/>
            <a:ext cx="84201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7">
            <a:extLst>
              <a:ext uri="{FF2B5EF4-FFF2-40B4-BE49-F238E27FC236}">
                <a16:creationId xmlns:a16="http://schemas.microsoft.com/office/drawing/2014/main" id="{91817244-C9D2-4F42-A700-FAC476FE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0155" y="1744982"/>
            <a:ext cx="5863591" cy="2073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266693" algn="l"/>
              </a:tabLst>
              <a:defRPr sz="3600"/>
            </a:lvl1pPr>
          </a:lstStyle>
          <a:p>
            <a:r>
              <a:rPr lang="fr-FR" dirty="0"/>
              <a:t>TITRE DE LA PARTIE SUR UNE OU PLUSIEURS LIGNES 36pt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60548A10-FB1C-49E5-8C8D-780B99802B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155" y="3992880"/>
            <a:ext cx="5863591" cy="1341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ou description rapide de la partie sur une ou plusieurs lignes 18pt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5B71A301-17C4-4FD0-8854-7B32037C0B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1604" y="1744981"/>
            <a:ext cx="1663065" cy="2073275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15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1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313BB03-AE33-43E5-B134-BB6143E316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17320"/>
            <a:ext cx="69246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89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QUE NUMERO - JAUNE /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E19945-AB79-4FE8-90A2-D2BEE9300891}"/>
              </a:ext>
            </a:extLst>
          </p:cNvPr>
          <p:cNvSpPr/>
          <p:nvPr userDrawn="1"/>
        </p:nvSpPr>
        <p:spPr>
          <a:xfrm flipH="1">
            <a:off x="1" y="0"/>
            <a:ext cx="3771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98EE62-5B3C-48BD-A9CA-6F5F56F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BD8EA-4E88-43F1-A390-A28640F5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BF5E5-D61C-4529-B239-FEBBB0F3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66E7D4-7CF1-4839-9EBF-9267F4710F8C}"/>
              </a:ext>
            </a:extLst>
          </p:cNvPr>
          <p:cNvCxnSpPr>
            <a:cxnSpLocks/>
          </p:cNvCxnSpPr>
          <p:nvPr userDrawn="1"/>
        </p:nvCxnSpPr>
        <p:spPr>
          <a:xfrm>
            <a:off x="1066800" y="321469"/>
            <a:ext cx="0" cy="121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7">
            <a:extLst>
              <a:ext uri="{FF2B5EF4-FFF2-40B4-BE49-F238E27FC236}">
                <a16:creationId xmlns:a16="http://schemas.microsoft.com/office/drawing/2014/main" id="{641A2957-9E63-4B8F-98A5-895D6A9DF9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0155" y="1744982"/>
            <a:ext cx="5863591" cy="2073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266693" algn="l"/>
              </a:tabLst>
              <a:defRPr sz="3600"/>
            </a:lvl1pPr>
          </a:lstStyle>
          <a:p>
            <a:r>
              <a:rPr lang="fr-FR" dirty="0"/>
              <a:t>TITRE DE LA PARTIE SUR UNE OU PLUSIEURS LIGNES 36pt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1476136-E9EA-4A78-8065-E864B2626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155" y="3992880"/>
            <a:ext cx="5863591" cy="1341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Sous-titre ou description rapide de la partie sur une ou plusieurs lignes 18pt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E6E6525D-C0B3-4DF8-B3F6-B2618BA05C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1604" y="1744981"/>
            <a:ext cx="1663065" cy="2073275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15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fr-FR" dirty="0"/>
              <a:t>1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71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74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2">
            <a:extLst>
              <a:ext uri="{FF2B5EF4-FFF2-40B4-BE49-F238E27FC236}">
                <a16:creationId xmlns:a16="http://schemas.microsoft.com/office/drawing/2014/main" id="{BD01E0D5-DD37-46F6-8E5A-E6B70024D9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2400" y="267971"/>
            <a:ext cx="838200" cy="24257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Janvier 2025</a:t>
            </a:r>
          </a:p>
        </p:txBody>
      </p:sp>
      <p:sp>
        <p:nvSpPr>
          <p:cNvPr id="8" name="Espace réservé du pied de page 3">
            <a:extLst>
              <a:ext uri="{FF2B5EF4-FFF2-40B4-BE49-F238E27FC236}">
                <a16:creationId xmlns:a16="http://schemas.microsoft.com/office/drawing/2014/main" id="{5BBEA030-A958-4C65-BF9D-794D48210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0621" y="267971"/>
            <a:ext cx="5006337" cy="242570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9889A3C4-1352-4302-869F-F58805AAC6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60115" y="6468743"/>
            <a:ext cx="746760" cy="24257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F99EF5AE-56D7-4A2B-B0E3-BCC40C43C5F5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D26558-898A-4181-A9A2-1F5CB2A3953A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3950" y="5935419"/>
            <a:ext cx="1244081" cy="5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70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681" r:id="rId3"/>
    <p:sldLayoutId id="2147483650" r:id="rId4"/>
    <p:sldLayoutId id="2147483685" r:id="rId5"/>
    <p:sldLayoutId id="2147483686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703" r:id="rId12"/>
    <p:sldLayoutId id="2147483704" r:id="rId13"/>
    <p:sldLayoutId id="2147483705" r:id="rId14"/>
    <p:sldLayoutId id="2147483706" r:id="rId15"/>
    <p:sldLayoutId id="2147483683" r:id="rId16"/>
    <p:sldLayoutId id="2147483687" r:id="rId17"/>
    <p:sldLayoutId id="2147483690" r:id="rId18"/>
    <p:sldLayoutId id="2147483660" r:id="rId19"/>
    <p:sldLayoutId id="2147483689" r:id="rId20"/>
    <p:sldLayoutId id="2147483656" r:id="rId21"/>
    <p:sldLayoutId id="2147483692" r:id="rId22"/>
    <p:sldLayoutId id="2147483657" r:id="rId23"/>
    <p:sldLayoutId id="2147483693" r:id="rId24"/>
    <p:sldLayoutId id="2147483658" r:id="rId25"/>
    <p:sldLayoutId id="2147483694" r:id="rId26"/>
    <p:sldLayoutId id="2147483659" r:id="rId27"/>
    <p:sldLayoutId id="2147483695" r:id="rId28"/>
    <p:sldLayoutId id="2147483688" r:id="rId29"/>
    <p:sldLayoutId id="2147483691" r:id="rId30"/>
    <p:sldLayoutId id="2147483663" r:id="rId31"/>
    <p:sldLayoutId id="2147483664" r:id="rId32"/>
    <p:sldLayoutId id="2147483701" r:id="rId33"/>
    <p:sldLayoutId id="2147483702" r:id="rId34"/>
    <p:sldLayoutId id="2147483707" r:id="rId35"/>
    <p:sldLayoutId id="2147483708" r:id="rId36"/>
    <p:sldLayoutId id="2147483665" r:id="rId37"/>
    <p:sldLayoutId id="2147483667" r:id="rId38"/>
    <p:sldLayoutId id="2147483666" r:id="rId39"/>
    <p:sldLayoutId id="2147483674" r:id="rId40"/>
    <p:sldLayoutId id="2147483675" r:id="rId41"/>
    <p:sldLayoutId id="2147483676" r:id="rId42"/>
    <p:sldLayoutId id="2147483682" r:id="rId43"/>
    <p:sldLayoutId id="2147483668" r:id="rId44"/>
    <p:sldLayoutId id="2147483670" r:id="rId45"/>
    <p:sldLayoutId id="2147483669" r:id="rId46"/>
    <p:sldLayoutId id="2147483671" r:id="rId47"/>
    <p:sldLayoutId id="2147483672" r:id="rId48"/>
    <p:sldLayoutId id="2147483696" r:id="rId49"/>
    <p:sldLayoutId id="2147483697" r:id="rId50"/>
    <p:sldLayoutId id="2147483673" r:id="rId51"/>
    <p:sldLayoutId id="2147483698" r:id="rId52"/>
    <p:sldLayoutId id="2147483699" r:id="rId53"/>
    <p:sldLayoutId id="2147483678" r:id="rId54"/>
    <p:sldLayoutId id="2147483700" r:id="rId55"/>
    <p:sldLayoutId id="2147483684" r:id="rId56"/>
    <p:sldLayoutId id="2147483711" r:id="rId57"/>
    <p:sldLayoutId id="2147483712" r:id="rId58"/>
    <p:sldLayoutId id="2147483713" r:id="rId59"/>
    <p:sldLayoutId id="2147483714" r:id="rId60"/>
    <p:sldLayoutId id="2147483715" r:id="rId61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C13361-A9E7-40FF-A0EE-D6505B538E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90515"/>
            <a:ext cx="5852160" cy="6232840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F11E9A6-0388-4BE2-B387-0A292AD87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45" y="457201"/>
            <a:ext cx="5040932" cy="3162300"/>
          </a:xfrm>
        </p:spPr>
        <p:txBody>
          <a:bodyPr>
            <a:normAutofit/>
          </a:bodyPr>
          <a:lstStyle/>
          <a:p>
            <a:r>
              <a:rPr lang="fr-FR" sz="2400" dirty="0"/>
              <a:t>Réseau de neurones et métaheuristiques pour une prédiction fiable de la production d'énergie photovoltaïque de bâtiments à énergie positive.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C8ED392-B51C-4FFC-9A32-8A4F90DF9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345" y="4457381"/>
            <a:ext cx="5590383" cy="2232660"/>
          </a:xfrm>
        </p:spPr>
        <p:txBody>
          <a:bodyPr/>
          <a:lstStyle/>
          <a:p>
            <a:r>
              <a:rPr lang="fr-FR" dirty="0"/>
              <a:t>Enseignants chercheurs : Youssef JOUANE, Simon CAILLARD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909A293-8B15-497B-BC24-DD06D28298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115" y="321469"/>
            <a:ext cx="691200" cy="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69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FEB8769-D298-F885-E950-07C06C7B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E2ECBAC-F73E-F1A2-80E3-66B374EB6C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Outil de prédiction de la production énergétique des bâtiments en conception </a:t>
            </a:r>
          </a:p>
          <a:p>
            <a:endParaRPr lang="fr-FR" dirty="0"/>
          </a:p>
          <a:p>
            <a:r>
              <a:rPr lang="fr-FR" dirty="0"/>
              <a:t>Basé sur des variables comme la météo et la géolocalisation </a:t>
            </a:r>
          </a:p>
          <a:p>
            <a:endParaRPr lang="fr-FR" dirty="0"/>
          </a:p>
          <a:p>
            <a:r>
              <a:rPr lang="fr-FR" dirty="0"/>
              <a:t>Optimisation de l'apprentissage automatique via des méthodes heuristiques et métaheuristiques </a:t>
            </a:r>
          </a:p>
          <a:p>
            <a:endParaRPr lang="fr-FR" dirty="0"/>
          </a:p>
          <a:p>
            <a:r>
              <a:rPr lang="fr-FR" dirty="0"/>
              <a:t>Objectif: ajuster les hyperparamètres pour améliorer la précision des prédictions</a:t>
            </a:r>
          </a:p>
          <a:p>
            <a:endParaRPr lang="fr-FR" dirty="0"/>
          </a:p>
          <a:p>
            <a:r>
              <a:rPr lang="fr-FR" dirty="0"/>
              <a:t>Notre rôle: développer une méthode pour trouver les meilleures combinaisons d'hyperparamètres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369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FEB8769-D298-F885-E950-07C06C7B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Métaheuristiques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E2ECBAC-F73E-F1A2-80E3-66B374EB6C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Préalablement testé :</a:t>
            </a:r>
          </a:p>
          <a:p>
            <a:pPr lvl="2"/>
            <a:r>
              <a:rPr lang="fr-FR" dirty="0"/>
              <a:t>Recuit simulé</a:t>
            </a:r>
          </a:p>
          <a:p>
            <a:pPr lvl="2"/>
            <a:r>
              <a:rPr lang="fr-FR" dirty="0"/>
              <a:t>Algorithme génétique</a:t>
            </a:r>
          </a:p>
          <a:p>
            <a:pPr lvl="2"/>
            <a:r>
              <a:rPr lang="fr-FR" dirty="0"/>
              <a:t>PSO</a:t>
            </a:r>
          </a:p>
          <a:p>
            <a:pPr lvl="2"/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marL="177796" lvl="2" indent="0">
              <a:buNone/>
            </a:pPr>
            <a:endParaRPr lang="fr-FR" dirty="0"/>
          </a:p>
          <a:p>
            <a:pPr marL="0" lvl="1" indent="-1588">
              <a:buNone/>
            </a:pPr>
            <a:r>
              <a:rPr lang="fr-FR" dirty="0"/>
              <a:t>Résultats :</a:t>
            </a:r>
          </a:p>
          <a:p>
            <a:pPr lvl="2"/>
            <a:r>
              <a:rPr lang="fr-FR" dirty="0"/>
              <a:t>PSO fournit de solides résultats</a:t>
            </a:r>
          </a:p>
          <a:p>
            <a:pPr lvl="2"/>
            <a:r>
              <a:rPr lang="fr-FR" dirty="0"/>
              <a:t>Il existe une corrélation entre certains hyper paramètres</a:t>
            </a:r>
          </a:p>
          <a:p>
            <a:pPr lvl="2"/>
            <a:endParaRPr lang="fr-FR" dirty="0"/>
          </a:p>
          <a:p>
            <a:r>
              <a:rPr lang="fr-FR" dirty="0"/>
              <a:t>Objectifs:</a:t>
            </a:r>
          </a:p>
          <a:p>
            <a:pPr lvl="2"/>
            <a:r>
              <a:rPr lang="fr-FR"/>
              <a:t>Développer une métaheuristique </a:t>
            </a:r>
            <a:r>
              <a:rPr lang="fr-FR" dirty="0"/>
              <a:t>dérivé de PSO.</a:t>
            </a:r>
          </a:p>
          <a:p>
            <a:pPr lvl="2"/>
            <a:endParaRPr lang="fr-FR" dirty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3024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FEB8769-D298-F885-E950-07C06C7B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Méthodologie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A84BA90-0F61-22FA-B303-D27EDAD712DC}"/>
              </a:ext>
            </a:extLst>
          </p:cNvPr>
          <p:cNvSpPr txBox="1"/>
          <p:nvPr/>
        </p:nvSpPr>
        <p:spPr>
          <a:xfrm>
            <a:off x="598477" y="1978787"/>
            <a:ext cx="47115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Building :   1,    2,    3,    4,    5,    6,    7 etc..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AI </a:t>
            </a:r>
            <a:r>
              <a:rPr lang="fr-FR" dirty="0" err="1"/>
              <a:t>Modele</a:t>
            </a:r>
            <a:r>
              <a:rPr lang="fr-FR" dirty="0"/>
              <a:t>: 1,    2,    3,    etc….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1D42A8B-5558-0BA3-BAE0-1528607EBA58}"/>
              </a:ext>
            </a:extLst>
          </p:cNvPr>
          <p:cNvCxnSpPr/>
          <p:nvPr/>
        </p:nvCxnSpPr>
        <p:spPr>
          <a:xfrm>
            <a:off x="1899376" y="3232552"/>
            <a:ext cx="0" cy="5656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2122B20-C3C1-0FDE-7971-329E422B26F7}"/>
              </a:ext>
            </a:extLst>
          </p:cNvPr>
          <p:cNvCxnSpPr/>
          <p:nvPr/>
        </p:nvCxnSpPr>
        <p:spPr>
          <a:xfrm>
            <a:off x="1899376" y="4099818"/>
            <a:ext cx="0" cy="5656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404813ED-9B58-365B-615E-A95191C136A7}"/>
              </a:ext>
            </a:extLst>
          </p:cNvPr>
          <p:cNvSpPr txBox="1"/>
          <p:nvPr/>
        </p:nvSpPr>
        <p:spPr>
          <a:xfrm>
            <a:off x="1088897" y="373048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Metaheuristic</a:t>
            </a:r>
            <a:r>
              <a:rPr lang="fr-FR" dirty="0"/>
              <a:t>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B318125-03B6-A6CB-6BF6-616646B64219}"/>
              </a:ext>
            </a:extLst>
          </p:cNvPr>
          <p:cNvSpPr txBox="1"/>
          <p:nvPr/>
        </p:nvSpPr>
        <p:spPr>
          <a:xfrm>
            <a:off x="1088897" y="466542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Jeu Hyper 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101A37-B3CB-0620-3F5E-53C575FA482B}"/>
              </a:ext>
            </a:extLst>
          </p:cNvPr>
          <p:cNvSpPr/>
          <p:nvPr/>
        </p:nvSpPr>
        <p:spPr>
          <a:xfrm>
            <a:off x="1776827" y="1978787"/>
            <a:ext cx="292231" cy="1186091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3CE0580-2EA9-2740-F97D-7450CA24FFBF}"/>
              </a:ext>
            </a:extLst>
          </p:cNvPr>
          <p:cNvSpPr/>
          <p:nvPr/>
        </p:nvSpPr>
        <p:spPr>
          <a:xfrm rot="1339482">
            <a:off x="1991147" y="1999105"/>
            <a:ext cx="292231" cy="1186091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AD9166A-5D2A-267E-B72C-0543F57FC485}"/>
              </a:ext>
            </a:extLst>
          </p:cNvPr>
          <p:cNvGrpSpPr/>
          <p:nvPr/>
        </p:nvGrpSpPr>
        <p:grpSpPr>
          <a:xfrm>
            <a:off x="6118883" y="762828"/>
            <a:ext cx="5690982" cy="2446824"/>
            <a:chOff x="6118883" y="762828"/>
            <a:chExt cx="5690982" cy="2446824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96CB6F50-431A-23BE-EBF6-B05EBB8DE48E}"/>
                </a:ext>
              </a:extLst>
            </p:cNvPr>
            <p:cNvGrpSpPr/>
            <p:nvPr/>
          </p:nvGrpSpPr>
          <p:grpSpPr>
            <a:xfrm>
              <a:off x="6118883" y="762828"/>
              <a:ext cx="5690982" cy="2446824"/>
              <a:chOff x="6369137" y="762828"/>
              <a:chExt cx="5690982" cy="2446824"/>
            </a:xfrm>
          </p:grpSpPr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0D403385-7FA6-D189-6486-74E1B4FE13A7}"/>
                  </a:ext>
                </a:extLst>
              </p:cNvPr>
              <p:cNvSpPr txBox="1"/>
              <p:nvPr/>
            </p:nvSpPr>
            <p:spPr>
              <a:xfrm>
                <a:off x="6369137" y="762828"/>
                <a:ext cx="5690982" cy="244682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fr-FR" sz="2500" b="1" dirty="0"/>
                  <a:t>Étape 1: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/>
                  <a:t>Jeu Hyper. Param. =&gt; Pour un couple bat./Model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/>
                  <a:t>Faire plusieurs Run =&gt; et donner les résultats moyens.</a:t>
                </a:r>
              </a:p>
              <a:p>
                <a:r>
                  <a:rPr lang="fr-FR" sz="1600" dirty="0"/>
                  <a:t>      (Comparer et tester les valeurs trouvées avec les autres </a:t>
                </a:r>
              </a:p>
              <a:p>
                <a:r>
                  <a:rPr lang="fr-FR" sz="1600" dirty="0"/>
                  <a:t>        optimiseurs)</a:t>
                </a:r>
              </a:p>
            </p:txBody>
          </p:sp>
          <p:cxnSp>
            <p:nvCxnSpPr>
              <p:cNvPr id="15" name="Connecteur : en angle 14">
                <a:extLst>
                  <a:ext uri="{FF2B5EF4-FFF2-40B4-BE49-F238E27FC236}">
                    <a16:creationId xmlns:a16="http://schemas.microsoft.com/office/drawing/2014/main" id="{E47E0464-67CC-A2FA-1B03-F29642746CED}"/>
                  </a:ext>
                </a:extLst>
              </p:cNvPr>
              <p:cNvCxnSpPr/>
              <p:nvPr/>
            </p:nvCxnSpPr>
            <p:spPr>
              <a:xfrm>
                <a:off x="7051249" y="1431287"/>
                <a:ext cx="791852" cy="498777"/>
              </a:xfrm>
              <a:prstGeom prst="bentConnector3">
                <a:avLst>
                  <a:gd name="adj1" fmla="val 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F8C23592-3C52-3612-E7FE-3723289E7132}"/>
                  </a:ext>
                </a:extLst>
              </p:cNvPr>
              <p:cNvSpPr txBox="1"/>
              <p:nvPr/>
            </p:nvSpPr>
            <p:spPr>
              <a:xfrm>
                <a:off x="7843101" y="1658773"/>
                <a:ext cx="394691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fr-FR" sz="1600" dirty="0"/>
                  <a:t>Comparaison avec les autres optimiseurs</a:t>
                </a:r>
                <a:endParaRPr lang="fr-FR" sz="1600" dirty="0">
                  <a:cs typeface="Arial"/>
                </a:endParaRPr>
              </a:p>
              <a:p>
                <a:r>
                  <a:rPr lang="fr-FR" sz="1600" dirty="0"/>
                  <a:t>(</a:t>
                </a:r>
                <a:r>
                  <a:rPr lang="fr-FR" sz="1600" dirty="0" err="1"/>
                  <a:t>Optuna</a:t>
                </a:r>
                <a:r>
                  <a:rPr lang="fr-FR" sz="1600" dirty="0"/>
                  <a:t>, Intégré au modèle, PSO)</a:t>
                </a:r>
              </a:p>
            </p:txBody>
          </p:sp>
        </p:grp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B35F6E7C-180A-8987-AC9E-19C2D205B840}"/>
                </a:ext>
              </a:extLst>
            </p:cNvPr>
            <p:cNvSpPr/>
            <p:nvPr/>
          </p:nvSpPr>
          <p:spPr>
            <a:xfrm>
              <a:off x="6118883" y="762828"/>
              <a:ext cx="5631877" cy="2433420"/>
            </a:xfrm>
            <a:prstGeom prst="roundRect">
              <a:avLst>
                <a:gd name="adj" fmla="val 8756"/>
              </a:avLst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7490A4D2-C966-40A8-C6BA-2C142ED09D89}"/>
              </a:ext>
            </a:extLst>
          </p:cNvPr>
          <p:cNvGrpSpPr/>
          <p:nvPr/>
        </p:nvGrpSpPr>
        <p:grpSpPr>
          <a:xfrm>
            <a:off x="6118883" y="3283956"/>
            <a:ext cx="5645981" cy="2979742"/>
            <a:chOff x="6118883" y="3226206"/>
            <a:chExt cx="5645981" cy="2979742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1BE088C-AD7F-718E-D77F-6CBBFAAA2427}"/>
                </a:ext>
              </a:extLst>
            </p:cNvPr>
            <p:cNvGrpSpPr/>
            <p:nvPr/>
          </p:nvGrpSpPr>
          <p:grpSpPr>
            <a:xfrm>
              <a:off x="6118883" y="3266682"/>
              <a:ext cx="5631877" cy="2939266"/>
              <a:chOff x="6463405" y="3100768"/>
              <a:chExt cx="5631877" cy="2939266"/>
            </a:xfrm>
          </p:grpSpPr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F30AD636-121B-326D-C2B5-F3F6F80B63A7}"/>
                  </a:ext>
                </a:extLst>
              </p:cNvPr>
              <p:cNvSpPr txBox="1"/>
              <p:nvPr/>
            </p:nvSpPr>
            <p:spPr>
              <a:xfrm>
                <a:off x="6463405" y="3100768"/>
                <a:ext cx="4990084" cy="2939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500" b="1" dirty="0"/>
                  <a:t>Étape 2: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/>
                  <a:t>Jeu Hyper. Param. =&gt; All </a:t>
                </a:r>
                <a:r>
                  <a:rPr lang="fr-FR" sz="1600" dirty="0" err="1"/>
                  <a:t>dataset</a:t>
                </a:r>
                <a:r>
                  <a:rPr lang="fr-FR" sz="1600" dirty="0"/>
                  <a:t> for All Buildings:</a:t>
                </a:r>
              </a:p>
              <a:p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/>
              </a:p>
              <a:p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/>
                  <a:t>Faire plusieurs Run =&gt; pour être sûr </a:t>
                </a:r>
              </a:p>
              <a:p>
                <a:r>
                  <a:rPr lang="fr-FR" sz="1600" dirty="0"/>
                  <a:t>      (Comparer et tester les valeurs trouvés)</a:t>
                </a:r>
              </a:p>
            </p:txBody>
          </p:sp>
          <p:cxnSp>
            <p:nvCxnSpPr>
              <p:cNvPr id="19" name="Connecteur : en angle 18">
                <a:extLst>
                  <a:ext uri="{FF2B5EF4-FFF2-40B4-BE49-F238E27FC236}">
                    <a16:creationId xmlns:a16="http://schemas.microsoft.com/office/drawing/2014/main" id="{3B0CF21B-885C-661A-5BA3-B6BB3AFCC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0818" y="3822977"/>
                <a:ext cx="791601" cy="383559"/>
              </a:xfrm>
              <a:prstGeom prst="bentConnector3">
                <a:avLst>
                  <a:gd name="adj1" fmla="val 147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F1BD4A3-73CF-B917-5EA8-3115A782A60B}"/>
                  </a:ext>
                </a:extLst>
              </p:cNvPr>
              <p:cNvSpPr txBox="1"/>
              <p:nvPr/>
            </p:nvSpPr>
            <p:spPr>
              <a:xfrm>
                <a:off x="7962419" y="4021870"/>
                <a:ext cx="413286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/>
                  <a:t>Réduction </a:t>
                </a:r>
                <a:r>
                  <a:rPr lang="fr-FR" sz="1600" dirty="0" err="1"/>
                  <a:t>dataset</a:t>
                </a:r>
                <a:r>
                  <a:rPr lang="fr-FR" sz="1600" dirty="0"/>
                  <a:t>: </a:t>
                </a:r>
              </a:p>
              <a:p>
                <a:pPr marL="625475" indent="-173038">
                  <a:buFont typeface="+mj-lt"/>
                  <a:buAutoNum type="arabicPeriod"/>
                </a:pPr>
                <a:r>
                  <a:rPr lang="fr-FR" sz="1600" dirty="0"/>
                  <a:t>Med. + Moyenne + min + max ...</a:t>
                </a:r>
              </a:p>
              <a:p>
                <a:pPr marL="625475" indent="-173038">
                  <a:buFont typeface="+mj-lt"/>
                  <a:buAutoNum type="arabicPeriod"/>
                </a:pPr>
                <a:r>
                  <a:rPr lang="fr-FR" sz="1600" dirty="0"/>
                  <a:t>3 valeurs /mois</a:t>
                </a:r>
              </a:p>
              <a:p>
                <a:pPr marL="625475" indent="-173038">
                  <a:buFont typeface="+mj-lt"/>
                  <a:buAutoNum type="arabicPeriod"/>
                </a:pPr>
                <a:r>
                  <a:rPr lang="fr-FR" sz="1600" dirty="0"/>
                  <a:t>Etc…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/>
                  <a:t>Comparaison avec les autres optimiseur</a:t>
                </a:r>
              </a:p>
              <a:p>
                <a:r>
                  <a:rPr lang="fr-FR" sz="1600" dirty="0"/>
                  <a:t>     (</a:t>
                </a:r>
                <a:r>
                  <a:rPr lang="fr-FR" sz="1600" dirty="0" err="1"/>
                  <a:t>Optuna</a:t>
                </a:r>
                <a:r>
                  <a:rPr lang="fr-FR" sz="1600" dirty="0"/>
                  <a:t>, Intégré au modèle, PSO)</a:t>
                </a:r>
              </a:p>
            </p:txBody>
          </p:sp>
        </p:grp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913484FD-2179-6CE6-C871-BE3BCC34E056}"/>
                </a:ext>
              </a:extLst>
            </p:cNvPr>
            <p:cNvSpPr/>
            <p:nvPr/>
          </p:nvSpPr>
          <p:spPr>
            <a:xfrm>
              <a:off x="6118883" y="3226206"/>
              <a:ext cx="5645981" cy="2979742"/>
            </a:xfrm>
            <a:prstGeom prst="roundRect">
              <a:avLst>
                <a:gd name="adj" fmla="val 8756"/>
              </a:avLst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45094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FEB8769-D298-F885-E950-07C06C7B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C2AC3F-ABEE-8ACB-B327-96A657AEE885}"/>
              </a:ext>
            </a:extLst>
          </p:cNvPr>
          <p:cNvSpPr txBox="1"/>
          <p:nvPr/>
        </p:nvSpPr>
        <p:spPr>
          <a:xfrm>
            <a:off x="2166735" y="1017896"/>
            <a:ext cx="530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Building :   1,    2,    3,    4,    5,    6,    7,     8,     9, 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1C251CE1-B655-7CCC-CDE8-7C84A3FCF18C}"/>
              </a:ext>
            </a:extLst>
          </p:cNvPr>
          <p:cNvGrpSpPr/>
          <p:nvPr/>
        </p:nvGrpSpPr>
        <p:grpSpPr>
          <a:xfrm>
            <a:off x="5956835" y="1646729"/>
            <a:ext cx="6010752" cy="1835845"/>
            <a:chOff x="5956835" y="2096710"/>
            <a:chExt cx="6010752" cy="1835845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3F8F4782-111A-EF5A-8363-39916EFB825F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6835" y="2132555"/>
              <a:ext cx="3240000" cy="1800000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F56B82E-AD18-8AA3-2003-E32DBFB67D8A}"/>
                </a:ext>
              </a:extLst>
            </p:cNvPr>
            <p:cNvSpPr txBox="1"/>
            <p:nvPr/>
          </p:nvSpPr>
          <p:spPr>
            <a:xfrm>
              <a:off x="9267173" y="2096710"/>
              <a:ext cx="2700414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Quartier de l’Esplanade</a:t>
              </a:r>
            </a:p>
            <a:p>
              <a:r>
                <a:rPr lang="fr-FR" sz="2000" b="1" dirty="0"/>
                <a:t>Building : </a:t>
              </a:r>
              <a:r>
                <a:rPr lang="fr-FR" sz="1400" b="1" dirty="0">
                  <a:solidFill>
                    <a:srgbClr val="FF0000"/>
                  </a:solidFill>
                </a:rPr>
                <a:t>n° 1 </a:t>
              </a:r>
              <a:r>
                <a:rPr lang="fr-FR" sz="1400" dirty="0"/>
                <a:t>(rue </a:t>
              </a:r>
              <a:r>
                <a:rPr lang="fr-FR" sz="1400" dirty="0" err="1"/>
                <a:t>nicosie</a:t>
              </a:r>
              <a:r>
                <a:rPr lang="fr-FR" sz="1400" dirty="0"/>
                <a:t>), </a:t>
              </a:r>
              <a:r>
                <a:rPr lang="fr-FR" sz="1400" b="1" dirty="0">
                  <a:solidFill>
                    <a:srgbClr val="FF0000"/>
                  </a:solidFill>
                </a:rPr>
                <a:t>n° 2 </a:t>
              </a:r>
              <a:r>
                <a:rPr lang="fr-FR" sz="1400" dirty="0"/>
                <a:t>(rue d’Ankara), </a:t>
              </a:r>
              <a:r>
                <a:rPr lang="fr-FR" sz="1400" b="1" dirty="0">
                  <a:solidFill>
                    <a:srgbClr val="FF0000"/>
                  </a:solidFill>
                </a:rPr>
                <a:t>n° 3 </a:t>
              </a:r>
              <a:r>
                <a:rPr lang="fr-FR" sz="1400" dirty="0"/>
                <a:t>(Rue de Milan), </a:t>
              </a:r>
              <a:r>
                <a:rPr lang="fr-FR" sz="1400" b="1" dirty="0">
                  <a:solidFill>
                    <a:srgbClr val="FF0000"/>
                  </a:solidFill>
                </a:rPr>
                <a:t>n° 4 </a:t>
              </a:r>
              <a:r>
                <a:rPr lang="fr-FR" sz="1400" dirty="0"/>
                <a:t>(Rue du Jura), </a:t>
              </a:r>
              <a:r>
                <a:rPr lang="fr-FR" sz="1400" b="1" dirty="0">
                  <a:solidFill>
                    <a:srgbClr val="FF0000"/>
                  </a:solidFill>
                </a:rPr>
                <a:t>n° 6</a:t>
              </a:r>
              <a:r>
                <a:rPr lang="fr-FR" sz="1400" dirty="0"/>
                <a:t>(Rue de Palerme), </a:t>
              </a:r>
              <a:r>
                <a:rPr lang="fr-FR" sz="1400" b="1" dirty="0">
                  <a:solidFill>
                    <a:srgbClr val="FF0000"/>
                  </a:solidFill>
                </a:rPr>
                <a:t>n°8</a:t>
              </a:r>
              <a:r>
                <a:rPr lang="fr-FR" sz="1400" dirty="0"/>
                <a:t>(Rue de Milan « Tram »), </a:t>
              </a:r>
              <a:r>
                <a:rPr lang="fr-FR" sz="1400" b="1" dirty="0">
                  <a:solidFill>
                    <a:srgbClr val="FF0000"/>
                  </a:solidFill>
                </a:rPr>
                <a:t>n°9</a:t>
              </a:r>
              <a:r>
                <a:rPr lang="fr-FR" sz="1400" dirty="0"/>
                <a:t>(Rue de d’Istanbul), 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647C200C-D8BC-69CC-E50E-182799A93548}"/>
              </a:ext>
            </a:extLst>
          </p:cNvPr>
          <p:cNvGrpSpPr/>
          <p:nvPr/>
        </p:nvGrpSpPr>
        <p:grpSpPr>
          <a:xfrm>
            <a:off x="546735" y="1584274"/>
            <a:ext cx="6524886" cy="1864579"/>
            <a:chOff x="949466" y="2067976"/>
            <a:chExt cx="6524886" cy="1864579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336E09DF-E9A1-4015-F5B9-2BE89C555DE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466" y="2132555"/>
              <a:ext cx="3240000" cy="1800000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258B58AC-6CC5-004E-6CFA-004101294759}"/>
                </a:ext>
              </a:extLst>
            </p:cNvPr>
            <p:cNvSpPr txBox="1"/>
            <p:nvPr/>
          </p:nvSpPr>
          <p:spPr>
            <a:xfrm>
              <a:off x="4189466" y="2067976"/>
              <a:ext cx="3284886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Tour DANUBE</a:t>
              </a:r>
            </a:p>
            <a:p>
              <a:r>
                <a:rPr lang="fr-FR" sz="2000" b="1" dirty="0"/>
                <a:t>Building </a:t>
              </a:r>
              <a:r>
                <a:rPr lang="fr-FR" sz="1400" dirty="0"/>
                <a:t>: </a:t>
              </a:r>
              <a:r>
                <a:rPr lang="fr-FR" sz="1400" b="1" dirty="0">
                  <a:solidFill>
                    <a:srgbClr val="FF0000"/>
                  </a:solidFill>
                </a:rPr>
                <a:t>n° 5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1046AB3-567A-251E-B7D7-CE669E9319D7}"/>
              </a:ext>
            </a:extLst>
          </p:cNvPr>
          <p:cNvGrpSpPr/>
          <p:nvPr/>
        </p:nvGrpSpPr>
        <p:grpSpPr>
          <a:xfrm>
            <a:off x="510630" y="4341436"/>
            <a:ext cx="5618196" cy="1800000"/>
            <a:chOff x="949466" y="4672050"/>
            <a:chExt cx="5618196" cy="1800000"/>
          </a:xfrm>
        </p:grpSpPr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132D912F-DED9-DE63-7791-B1DCA34E808D}"/>
                </a:ext>
              </a:extLst>
            </p:cNvPr>
            <p:cNvSpPr txBox="1"/>
            <p:nvPr/>
          </p:nvSpPr>
          <p:spPr>
            <a:xfrm>
              <a:off x="4189466" y="4672050"/>
              <a:ext cx="2378196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Winter House (Suisse)</a:t>
              </a:r>
            </a:p>
            <a:p>
              <a:r>
                <a:rPr lang="fr-FR" sz="2000" b="1" dirty="0"/>
                <a:t>Building : </a:t>
              </a:r>
              <a:r>
                <a:rPr lang="fr-FR" sz="1400" b="1" dirty="0">
                  <a:solidFill>
                    <a:srgbClr val="FF0000"/>
                  </a:solidFill>
                </a:rPr>
                <a:t>n° 7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508EE85-ABBA-2547-A5AC-FB54FCCBA533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29" t="32440" r="27335" b="25086"/>
            <a:stretch/>
          </p:blipFill>
          <p:spPr bwMode="auto">
            <a:xfrm>
              <a:off x="949466" y="4672050"/>
              <a:ext cx="324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0D0D2302-F8BE-999B-2C48-CB91ACA653A1}"/>
              </a:ext>
            </a:extLst>
          </p:cNvPr>
          <p:cNvSpPr txBox="1"/>
          <p:nvPr/>
        </p:nvSpPr>
        <p:spPr>
          <a:xfrm>
            <a:off x="9267173" y="4403157"/>
            <a:ext cx="241419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Les compagnons du </a:t>
            </a:r>
            <a:r>
              <a:rPr lang="fr-FR" sz="1400" dirty="0" err="1"/>
              <a:t>Devoi</a:t>
            </a:r>
            <a:r>
              <a:rPr lang="fr-FR" sz="1400" dirty="0"/>
              <a:t> (Strasbourg) </a:t>
            </a:r>
            <a:r>
              <a:rPr lang="fr-FR" sz="2000" b="1" dirty="0"/>
              <a:t>Test Building </a:t>
            </a:r>
            <a:r>
              <a:rPr lang="fr-FR" sz="1400" dirty="0"/>
              <a:t>:  </a:t>
            </a:r>
            <a:r>
              <a:rPr lang="fr-FR" sz="1400" b="1" dirty="0">
                <a:solidFill>
                  <a:srgbClr val="FF0000"/>
                </a:solidFill>
              </a:rPr>
              <a:t>n° 10</a:t>
            </a:r>
          </a:p>
          <a:p>
            <a:r>
              <a:rPr lang="fr-FR" sz="1400" dirty="0"/>
              <a:t>Building : </a:t>
            </a:r>
            <a:r>
              <a:rPr lang="fr-FR" sz="1400" b="1" dirty="0">
                <a:solidFill>
                  <a:srgbClr val="FF0000"/>
                </a:solidFill>
              </a:rPr>
              <a:t>n° 7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45CA62CE-3B21-9FB6-2ACE-5EDFFB6959E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56835" y="4403157"/>
            <a:ext cx="324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21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FEB8769-D298-F885-E950-07C06C7B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C2AC3F-ABEE-8ACB-B327-96A657AEE885}"/>
              </a:ext>
            </a:extLst>
          </p:cNvPr>
          <p:cNvSpPr txBox="1"/>
          <p:nvPr/>
        </p:nvSpPr>
        <p:spPr>
          <a:xfrm>
            <a:off x="385962" y="1952391"/>
            <a:ext cx="308770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/>
              <a:t>Hyper </a:t>
            </a:r>
            <a:r>
              <a:rPr lang="en-GB" sz="2500" b="1" dirty="0" err="1"/>
              <a:t>paramètres</a:t>
            </a:r>
            <a:endParaRPr lang="en-GB" sz="2500" b="1" dirty="0"/>
          </a:p>
          <a:p>
            <a:endParaRPr lang="fr-FR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Nombre d’</a:t>
            </a:r>
            <a:r>
              <a:rPr lang="fr-FR" sz="1400" dirty="0" err="1"/>
              <a:t>epochs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Batch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Fonctions d’</a:t>
            </a:r>
            <a:r>
              <a:rPr lang="fr-FR" sz="1400" dirty="0" err="1"/>
              <a:t>activatons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Taux d’apprentissage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Nombre de neurones par couche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D06843B-A578-1AA5-D737-EA9DF0B212A3}"/>
              </a:ext>
            </a:extLst>
          </p:cNvPr>
          <p:cNvSpPr txBox="1"/>
          <p:nvPr/>
        </p:nvSpPr>
        <p:spPr>
          <a:xfrm>
            <a:off x="4078858" y="1952391"/>
            <a:ext cx="3845925" cy="3380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err="1"/>
              <a:t>Moyen</a:t>
            </a:r>
            <a:r>
              <a:rPr lang="en-GB" sz="2500" b="1" dirty="0"/>
              <a:t> à disposition</a:t>
            </a:r>
          </a:p>
          <a:p>
            <a:endParaRPr lang="fr-FR" sz="2500" b="1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VM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3 </a:t>
            </a:r>
            <a:r>
              <a:rPr lang="fr-FR" sz="1400" dirty="0" err="1"/>
              <a:t>Modéles</a:t>
            </a:r>
            <a:r>
              <a:rPr lang="fr-FR" sz="1400" dirty="0"/>
              <a:t> IA et dossier des anciens stagiaires IR avec les codes (</a:t>
            </a:r>
            <a:r>
              <a:rPr lang="fr-FR" sz="1400" dirty="0" err="1"/>
              <a:t>Optimeur</a:t>
            </a:r>
            <a:r>
              <a:rPr lang="fr-FR" sz="1400" dirty="0"/>
              <a:t> </a:t>
            </a:r>
            <a:r>
              <a:rPr lang="fr-FR" sz="1400" dirty="0" err="1"/>
              <a:t>Optuna</a:t>
            </a:r>
            <a:r>
              <a:rPr lang="fr-FR" sz="1400" dirty="0"/>
              <a:t>, Intégré au Modèle, PSOO)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3 fichiers </a:t>
            </a:r>
            <a:r>
              <a:rPr lang="fr-FR" sz="1400" dirty="0" err="1"/>
              <a:t>database</a:t>
            </a:r>
            <a:r>
              <a:rPr lang="fr-FR" sz="1400" dirty="0"/>
              <a:t>: All building, un fichier / bat, teste Building 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7E89E03-0B97-014F-D8F2-D7E9EFF6D7A1}"/>
              </a:ext>
            </a:extLst>
          </p:cNvPr>
          <p:cNvSpPr txBox="1"/>
          <p:nvPr/>
        </p:nvSpPr>
        <p:spPr>
          <a:xfrm>
            <a:off x="8113143" y="1952391"/>
            <a:ext cx="36928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err="1"/>
              <a:t>Livrable</a:t>
            </a:r>
            <a:endParaRPr lang="en-GB" sz="2500" b="1" dirty="0"/>
          </a:p>
          <a:p>
            <a:endParaRPr lang="fr-FR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Rapport explicatif Etape 1 (Concept)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Rapport explicatif Etape 2 (Concept)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Etat de l’art pour chaque étape (Concept)</a:t>
            </a:r>
          </a:p>
        </p:txBody>
      </p:sp>
    </p:spTree>
    <p:extLst>
      <p:ext uri="{BB962C8B-B14F-4D97-AF65-F5344CB8AC3E}">
        <p14:creationId xmlns:p14="http://schemas.microsoft.com/office/powerpoint/2010/main" val="2026776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95A54F-6CAA-5937-7C18-B66E54658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2025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29A5AC1-E89E-AC3A-21B2-64FC20430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BDA5AF-883B-0B51-129A-B39D5E32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EF5AE-56D7-4A2B-B0E3-BCC40C43C5F5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3485D12-E8EF-0AE0-137A-833ED756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la suite ?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54A231D-A37B-9EC4-DF93-39A9BD9FF9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- Faire de </a:t>
            </a:r>
            <a:r>
              <a:rPr lang="fr-FR"/>
              <a:t>l’apprentissage fédéré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522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3DFB68A-85C9-9B82-B0A8-B8BE7E00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2025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FEE5756-399F-EF27-3B9F-C964BCC5D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SAM 1 – Développement Durable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200505-BA56-64C1-0669-EACAA1E8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EF5AE-56D7-4A2B-B0E3-BCC40C43C5F5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9C545315-1C0A-1AB4-FC2B-E9077C92C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63A00AA-350E-11C4-69D3-79A53DAAAB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Bat, Compagnons du Devoir (Strasbourg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0BD4700-FAB8-88AA-E43E-1E96E356C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030" y="2231074"/>
            <a:ext cx="2720730" cy="32378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661C3E2-2D5F-F650-3213-ED32AFCAE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620" y="2231074"/>
            <a:ext cx="1427410" cy="386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7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ESI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FBE216"/>
      </a:accent1>
      <a:accent2>
        <a:srgbClr val="AFA5D1"/>
      </a:accent2>
      <a:accent3>
        <a:srgbClr val="6DC6DA"/>
      </a:accent3>
      <a:accent4>
        <a:srgbClr val="F0869D"/>
      </a:accent4>
      <a:accent5>
        <a:srgbClr val="6FBC85"/>
      </a:accent5>
      <a:accent6>
        <a:srgbClr val="F5F5F5"/>
      </a:accent6>
      <a:hlink>
        <a:srgbClr val="0563C1"/>
      </a:hlink>
      <a:folHlink>
        <a:srgbClr val="954F72"/>
      </a:folHlink>
    </a:clrScheme>
    <a:fontScheme name="CESI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fd2eb19-21bd-4561-bce1-68c1e832368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110EC1CC9E0946AC667FC209B3B58D" ma:contentTypeVersion="18" ma:contentTypeDescription="Crée un document." ma:contentTypeScope="" ma:versionID="eabf42307a451f5ee0a5813056ac7373">
  <xsd:schema xmlns:xsd="http://www.w3.org/2001/XMLSchema" xmlns:xs="http://www.w3.org/2001/XMLSchema" xmlns:p="http://schemas.microsoft.com/office/2006/metadata/properties" xmlns:ns3="afd2eb19-21bd-4561-bce1-68c1e8323683" xmlns:ns4="08263a41-a50e-4ca6-a54a-e32882bf738c" targetNamespace="http://schemas.microsoft.com/office/2006/metadata/properties" ma:root="true" ma:fieldsID="0635c5a2543ffc202c7c8389f87b324b" ns3:_="" ns4:_="">
    <xsd:import namespace="afd2eb19-21bd-4561-bce1-68c1e8323683"/>
    <xsd:import namespace="08263a41-a50e-4ca6-a54a-e32882bf7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SearchProperties" minOccurs="0"/>
                <xsd:element ref="ns3:MediaServiceObjectDetectorVersions" minOccurs="0"/>
                <xsd:element ref="ns3:MediaLengthInSeconds" minOccurs="0"/>
                <xsd:element ref="ns3:MediaServiceLocation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d2eb19-21bd-4561-bce1-68c1e83236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263a41-a50e-4ca6-a54a-e32882bf738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6F082F-74E8-47BB-850A-6FC195B7CF5A}">
  <ds:schemaRefs>
    <ds:schemaRef ds:uri="http://purl.org/dc/elements/1.1/"/>
    <ds:schemaRef ds:uri="http://purl.org/dc/terms/"/>
    <ds:schemaRef ds:uri="afd2eb19-21bd-4561-bce1-68c1e8323683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08263a41-a50e-4ca6-a54a-e32882bf738c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72E51E1-0D66-43E0-B18E-49105DEA3B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A1F8D0-1487-4CCB-8806-F7C17536EB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d2eb19-21bd-4561-bce1-68c1e8323683"/>
    <ds:schemaRef ds:uri="08263a41-a50e-4ca6-a54a-e32882bf7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34092</TotalTime>
  <Words>489</Words>
  <Application>Microsoft Office PowerPoint</Application>
  <PresentationFormat>Widescreen</PresentationFormat>
  <Paragraphs>102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Thème Office</vt:lpstr>
      <vt:lpstr>Réseau de neurones et métaheuristiques pour une prédiction fiable de la production d'énergie photovoltaïque de bâtiments à énergie positive.</vt:lpstr>
      <vt:lpstr>Introduction</vt:lpstr>
      <vt:lpstr>Métaheuristiques</vt:lpstr>
      <vt:lpstr>Méthodologie</vt:lpstr>
      <vt:lpstr>Dataset</vt:lpstr>
      <vt:lpstr>Objectif</vt:lpstr>
      <vt:lpstr>Et la suite 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Pierre Algrain</dc:creator>
  <cp:lastModifiedBy>CAILLARD Simon</cp:lastModifiedBy>
  <cp:revision>206</cp:revision>
  <dcterms:created xsi:type="dcterms:W3CDTF">2019-08-29T07:36:02Z</dcterms:created>
  <dcterms:modified xsi:type="dcterms:W3CDTF">2025-05-28T06:58:31Z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0x0101008D110EC1CC9E0946AC667FC209B3B58D</vt:lpwstr>
  </property>
</Properties>
</file>